
<file path=[Content_Types].xml><?xml version="1.0" encoding="utf-8"?>
<Types xmlns="http://schemas.openxmlformats.org/package/2006/content-types">
  <Override PartName="/ppt/slides/slide41.xml" ContentType="application/vnd.openxmlformats-officedocument.presentationml.slide+xml"/>
  <Override PartName="/ppt/slideLayouts/slideLayout67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s/slide50.xml" ContentType="application/vnd.openxmlformats-officedocument.presentationml.slide+xml"/>
  <Override PartName="/ppt/slides/slide18.xml" ContentType="application/vnd.openxmlformats-officedocument.presentationml.slide+xml"/>
  <Override PartName="/ppt/slideLayouts/slideLayout77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s/slide28.xml" ContentType="application/vnd.openxmlformats-officedocument.presentationml.slide+xml"/>
  <Override PartName="/ppt/slideLayouts/slideLayout87.xml" ContentType="application/vnd.openxmlformats-officedocument.presentationml.slideLayout+xml"/>
  <Override PartName="/ppt/slides/slide37.xml" ContentType="application/vnd.openxmlformats-officedocument.presentationml.slide+xml"/>
  <Override PartName="/ppt/slides/slide9.xml" ContentType="application/vnd.openxmlformats-officedocument.presentationml.slide+xml"/>
  <Override PartName="/ppt/slideLayouts/slideLayout96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7.xml" ContentType="application/vnd.openxmlformats-officedocument.theme+xml"/>
  <Default Extension="jpeg" ContentType="image/jpeg"/>
  <Override PartName="/ppt/slideLayouts/slideLayout63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72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2.xml" ContentType="application/vnd.openxmlformats-officedocument.theme+xml"/>
  <Override PartName="/ppt/slides/slide23.xml" ContentType="application/vnd.openxmlformats-officedocument.presentationml.slide+xml"/>
  <Override PartName="/ppt/slideLayouts/slideLayout4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42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s/slide51.xml" ContentType="application/vnd.openxmlformats-officedocument.presentationml.slide+xml"/>
  <Override PartName="/ppt/slides/slide19.xml" ContentType="application/vnd.openxmlformats-officedocument.presentationml.slide+xml"/>
  <Override PartName="/ppt/slideLayouts/slideLayout78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29.xml" ContentType="application/vnd.openxmlformats-officedocument.presentationml.slide+xml"/>
  <Override PartName="/ppt/slideLayouts/slideLayout88.xml" ContentType="application/vnd.openxmlformats-officedocument.presentationml.slideLayout+xml"/>
  <Override PartName="/ppt/slides/slide38.xml" ContentType="application/vnd.openxmlformats-officedocument.presentationml.slide+xml"/>
  <Override PartName="/ppt/slideLayouts/slideLayout97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8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s/slide14.xml" ContentType="application/vnd.openxmlformats-officedocument.presentationml.slide+xml"/>
  <Override PartName="/ppt/slideLayouts/slideLayout73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slideLayouts/slideLayout83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s/slide33.xml" ContentType="application/vnd.openxmlformats-officedocument.presentationml.slide+xml"/>
  <Override PartName="/ppt/slides/slide5.xml" ContentType="application/vnd.openxmlformats-officedocument.presentationml.slide+xml"/>
  <Default Extension="xml" ContentType="application/xml"/>
  <Override PartName="/ppt/slideLayouts/slideLayout6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s/slide43.xml" ContentType="application/vnd.openxmlformats-officedocument.presentationml.slide+xml"/>
  <Override PartName="/ppt/slideLayouts/slideLayout69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92.xml" ContentType="application/vnd.openxmlformats-officedocument.presentationml.slideLayout+xml"/>
  <Override PartName="/ppt/slides/slide52.xml" ContentType="application/vnd.openxmlformats-officedocument.presentationml.slide+xml"/>
  <Override PartName="/ppt/slideLayouts/slideLayout107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app.xml" ContentType="application/vnd.openxmlformats-officedocument.extended-properties+xml"/>
  <Override PartName="/ppt/slides/slide39.xml" ContentType="application/vnd.openxmlformats-officedocument.presentationml.slide+xml"/>
  <Override PartName="/ppt/slideLayouts/slideLayout9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s/slide49.xml" ContentType="application/vnd.openxmlformats-officedocument.presentationml.slide+xml"/>
  <Override PartName="/ppt/slides/slide58.xml" ContentType="application/vnd.openxmlformats-officedocument.presentationml.slide+xml"/>
  <Override PartName="/docProps/core.xml" ContentType="application/vnd.openxmlformats-package.core-properties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9.xml" ContentType="application/vnd.openxmlformats-officedocument.theme+xml"/>
  <Override PartName="/ppt/slideLayouts/slideLayout102.xml" ContentType="application/vnd.openxmlformats-officedocument.presentationml.slideLayout+xml"/>
  <Override PartName="/ppt/slides/slide15.xml" ContentType="application/vnd.openxmlformats-officedocument.presentationml.slide+xml"/>
  <Override PartName="/ppt/slideLayouts/slideLayout74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s/slide25.xml" ContentType="application/vnd.openxmlformats-officedocument.presentationml.slide+xml"/>
  <Override PartName="/ppt/slideLayouts/slideLayout84.xml" ContentType="application/vnd.openxmlformats-officedocument.presentationml.slideLayout+xml"/>
  <Override PartName="/ppt/slides/slide34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44.xml" ContentType="application/vnd.openxmlformats-officedocument.presentationml.slide+xml"/>
  <Override PartName="/ppt/slideLayouts/slideLayout93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53.xml" ContentType="application/vnd.openxmlformats-officedocument.presentationml.slide+xml"/>
  <Override PartName="/ppt/slideLayouts/slideLayout11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s/slide59.xml" ContentType="application/vnd.openxmlformats-officedocument.presentationml.slide+xml"/>
  <Override PartName="/ppt/slideLayouts/slideLayout50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37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46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Layouts/slideLayout5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75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113.xml" ContentType="application/vnd.openxmlformats-officedocument.presentationml.slideLayout+xml"/>
  <Default Extension="rels" ContentType="application/vnd.openxmlformats-package.relationships+xml"/>
  <Override PartName="/ppt/slides/slide26.xml" ContentType="application/vnd.openxmlformats-officedocument.presentationml.slide+xml"/>
  <Override PartName="/ppt/slideLayouts/slideLayout85.xml" ContentType="application/vnd.openxmlformats-officedocument.presentationml.slideLayout+xml"/>
  <Override PartName="/ppt/slides/slide35.xml" ContentType="application/vnd.openxmlformats-officedocument.presentationml.slide+xml"/>
  <Override PartName="/ppt/slides/slide7.xml" ContentType="application/vnd.openxmlformats-officedocument.presentationml.slide+xml"/>
  <Override PartName="/ppt/slideLayouts/slideLayout9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s/slide45.xml" ContentType="application/vnd.openxmlformats-officedocument.presentationml.slide+xml"/>
  <Override PartName="/ppt/slideLayouts/slideLayout109.xml" ContentType="application/vnd.openxmlformats-officedocument.presentationml.slideLayout+xml"/>
  <Override PartName="/ppt/slides/slide54.xml" ContentType="application/vnd.openxmlformats-officedocument.presentationml.slide+xml"/>
  <Override PartName="/ppt/slideLayouts/slideLayout119.xml" ContentType="application/vnd.openxmlformats-officedocument.presentationml.slideLayout+xml"/>
  <Override PartName="/ppt/slideLayouts/slideLayout13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s/slide11.xml" ContentType="application/vnd.openxmlformats-officedocument.presentationml.slide+xml"/>
  <Override PartName="/ppt/slideLayouts/slideLayout70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10.xml" ContentType="application/vnd.openxmlformats-officedocument.theme+xml"/>
  <Override PartName="/ppt/slides/slide21.xml" ContentType="application/vnd.openxmlformats-officedocument.presentationml.slide+xml"/>
  <Override PartName="/ppt/slideLayouts/slideLayout47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s/slide30.xml" ContentType="application/vnd.openxmlformats-officedocument.presentationml.slide+xml"/>
  <Override PartName="/ppt/slideMasters/slideMaster11.xml" ContentType="application/vnd.openxmlformats-officedocument.presentationml.slideMaster+xml"/>
  <Override PartName="/ppt/slideLayouts/slideLayout5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40.xml" ContentType="application/vnd.openxmlformats-officedocument.presentationml.slide+xml"/>
  <Override PartName="/ppt/slideLayouts/slideLayout66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76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s/slide27.xml" ContentType="application/vnd.openxmlformats-officedocument.presentationml.slide+xml"/>
  <Override PartName="/ppt/slideLayouts/slideLayout86.xml" ContentType="application/vnd.openxmlformats-officedocument.presentationml.slideLayout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slideLayouts/slideLayout9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s/slide46.xml" ContentType="application/vnd.openxmlformats-officedocument.presentationml.slide+xml"/>
  <Default Extension="pdf" ContentType="application/pdf"/>
  <Override PartName="/ppt/slides/slide55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71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11.xml" ContentType="application/vnd.openxmlformats-officedocument.theme+xml"/>
  <Override PartName="/ppt/slides/slide22.xml" ContentType="application/vnd.openxmlformats-officedocument.presentationml.slide+xml"/>
  <Override PartName="/ppt/slideLayouts/slideLayout48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Layouts/slideLayout5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9" r:id="rId1"/>
    <p:sldMasterId id="2147483650" r:id="rId2"/>
    <p:sldMasterId id="2147483651" r:id="rId3"/>
    <p:sldMasterId id="2147483652" r:id="rId4"/>
    <p:sldMasterId id="2147483653" r:id="rId5"/>
    <p:sldMasterId id="2147483654" r:id="rId6"/>
    <p:sldMasterId id="2147483655" r:id="rId7"/>
    <p:sldMasterId id="2147483656" r:id="rId8"/>
    <p:sldMasterId id="2147483657" r:id="rId9"/>
    <p:sldMasterId id="2147483658" r:id="rId10"/>
    <p:sldMasterId id="2147483659" r:id="rId11"/>
  </p:sldMasterIdLst>
  <p:notesMasterIdLst>
    <p:notesMasterId r:id="rId71"/>
  </p:notesMasterIdLst>
  <p:sldIdLst>
    <p:sldId id="264" r:id="rId12"/>
    <p:sldId id="265" r:id="rId13"/>
    <p:sldId id="266" r:id="rId14"/>
    <p:sldId id="270" r:id="rId15"/>
    <p:sldId id="267" r:id="rId16"/>
    <p:sldId id="268" r:id="rId17"/>
    <p:sldId id="269" r:id="rId18"/>
    <p:sldId id="275" r:id="rId19"/>
    <p:sldId id="276" r:id="rId20"/>
    <p:sldId id="300" r:id="rId21"/>
    <p:sldId id="301" r:id="rId22"/>
    <p:sldId id="271" r:id="rId23"/>
    <p:sldId id="272" r:id="rId24"/>
    <p:sldId id="273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302" r:id="rId39"/>
    <p:sldId id="304" r:id="rId40"/>
    <p:sldId id="303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291" r:id="rId52"/>
    <p:sldId id="315" r:id="rId53"/>
    <p:sldId id="316" r:id="rId54"/>
    <p:sldId id="324" r:id="rId55"/>
    <p:sldId id="317" r:id="rId56"/>
    <p:sldId id="318" r:id="rId57"/>
    <p:sldId id="319" r:id="rId58"/>
    <p:sldId id="320" r:id="rId59"/>
    <p:sldId id="325" r:id="rId60"/>
    <p:sldId id="321" r:id="rId61"/>
    <p:sldId id="322" r:id="rId62"/>
    <p:sldId id="323" r:id="rId63"/>
    <p:sldId id="299" r:id="rId64"/>
    <p:sldId id="326" r:id="rId65"/>
    <p:sldId id="327" r:id="rId66"/>
    <p:sldId id="328" r:id="rId67"/>
    <p:sldId id="329" r:id="rId68"/>
    <p:sldId id="330" r:id="rId69"/>
    <p:sldId id="331" r:id="rId70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800" kern="1200">
        <a:solidFill>
          <a:srgbClr val="44422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oefler Text" charset="0"/>
        <a:ea typeface="ヒラギノ明朝 ProN W3" charset="-128"/>
        <a:cs typeface="ヒラギノ明朝 ProN W3" charset="-128"/>
        <a:sym typeface="Hoefler Text" charset="0"/>
      </a:defRPr>
    </a:lvl1pPr>
    <a:lvl2pPr marL="457200" algn="ctr" rtl="0" fontAlgn="base">
      <a:spcBef>
        <a:spcPct val="0"/>
      </a:spcBef>
      <a:spcAft>
        <a:spcPct val="0"/>
      </a:spcAft>
      <a:defRPr sz="3800" kern="1200">
        <a:solidFill>
          <a:srgbClr val="44422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oefler Text" charset="0"/>
        <a:ea typeface="ヒラギノ明朝 ProN W3" charset="-128"/>
        <a:cs typeface="ヒラギノ明朝 ProN W3" charset="-128"/>
        <a:sym typeface="Hoefler Text" charset="0"/>
      </a:defRPr>
    </a:lvl2pPr>
    <a:lvl3pPr marL="914400" algn="ctr" rtl="0" fontAlgn="base">
      <a:spcBef>
        <a:spcPct val="0"/>
      </a:spcBef>
      <a:spcAft>
        <a:spcPct val="0"/>
      </a:spcAft>
      <a:defRPr sz="3800" kern="1200">
        <a:solidFill>
          <a:srgbClr val="44422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oefler Text" charset="0"/>
        <a:ea typeface="ヒラギノ明朝 ProN W3" charset="-128"/>
        <a:cs typeface="ヒラギノ明朝 ProN W3" charset="-128"/>
        <a:sym typeface="Hoefler Text" charset="0"/>
      </a:defRPr>
    </a:lvl3pPr>
    <a:lvl4pPr marL="1371600" algn="ctr" rtl="0" fontAlgn="base">
      <a:spcBef>
        <a:spcPct val="0"/>
      </a:spcBef>
      <a:spcAft>
        <a:spcPct val="0"/>
      </a:spcAft>
      <a:defRPr sz="3800" kern="1200">
        <a:solidFill>
          <a:srgbClr val="44422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oefler Text" charset="0"/>
        <a:ea typeface="ヒラギノ明朝 ProN W3" charset="-128"/>
        <a:cs typeface="ヒラギノ明朝 ProN W3" charset="-128"/>
        <a:sym typeface="Hoefler Text" charset="0"/>
      </a:defRPr>
    </a:lvl4pPr>
    <a:lvl5pPr marL="1828800" algn="ctr" rtl="0" fontAlgn="base">
      <a:spcBef>
        <a:spcPct val="0"/>
      </a:spcBef>
      <a:spcAft>
        <a:spcPct val="0"/>
      </a:spcAft>
      <a:defRPr sz="3800" kern="1200">
        <a:solidFill>
          <a:srgbClr val="44422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oefler Text" charset="0"/>
        <a:ea typeface="ヒラギノ明朝 ProN W3" charset="-128"/>
        <a:cs typeface="ヒラギノ明朝 ProN W3" charset="-128"/>
        <a:sym typeface="Hoefler Text" charset="0"/>
      </a:defRPr>
    </a:lvl5pPr>
    <a:lvl6pPr marL="2286000" algn="l" defTabSz="457200" rtl="0" eaLnBrk="1" latinLnBrk="0" hangingPunct="1">
      <a:defRPr sz="3800" kern="1200">
        <a:solidFill>
          <a:srgbClr val="44422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oefler Text" charset="0"/>
        <a:ea typeface="ヒラギノ明朝 ProN W3" charset="-128"/>
        <a:cs typeface="ヒラギノ明朝 ProN W3" charset="-128"/>
        <a:sym typeface="Hoefler Text" charset="0"/>
      </a:defRPr>
    </a:lvl6pPr>
    <a:lvl7pPr marL="2743200" algn="l" defTabSz="457200" rtl="0" eaLnBrk="1" latinLnBrk="0" hangingPunct="1">
      <a:defRPr sz="3800" kern="1200">
        <a:solidFill>
          <a:srgbClr val="44422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oefler Text" charset="0"/>
        <a:ea typeface="ヒラギノ明朝 ProN W3" charset="-128"/>
        <a:cs typeface="ヒラギノ明朝 ProN W3" charset="-128"/>
        <a:sym typeface="Hoefler Text" charset="0"/>
      </a:defRPr>
    </a:lvl7pPr>
    <a:lvl8pPr marL="3200400" algn="l" defTabSz="457200" rtl="0" eaLnBrk="1" latinLnBrk="0" hangingPunct="1">
      <a:defRPr sz="3800" kern="1200">
        <a:solidFill>
          <a:srgbClr val="44422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oefler Text" charset="0"/>
        <a:ea typeface="ヒラギノ明朝 ProN W3" charset="-128"/>
        <a:cs typeface="ヒラギノ明朝 ProN W3" charset="-128"/>
        <a:sym typeface="Hoefler Text" charset="0"/>
      </a:defRPr>
    </a:lvl8pPr>
    <a:lvl9pPr marL="3657600" algn="l" defTabSz="457200" rtl="0" eaLnBrk="1" latinLnBrk="0" hangingPunct="1">
      <a:defRPr sz="3800" kern="1200">
        <a:solidFill>
          <a:srgbClr val="44422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oefler Text" charset="0"/>
        <a:ea typeface="ヒラギノ明朝 ProN W3" charset="-128"/>
        <a:cs typeface="ヒラギノ明朝 ProN W3" charset="-128"/>
        <a:sym typeface="Hoefler Text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scaleToFitPaper="1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02" autoAdjust="0"/>
    <p:restoredTop sz="94700" autoAdjust="0"/>
  </p:normalViewPr>
  <p:slideViewPr>
    <p:cSldViewPr>
      <p:cViewPr varScale="1">
        <p:scale>
          <a:sx n="85" d="100"/>
          <a:sy n="85" d="100"/>
        </p:scale>
        <p:origin x="-528" y="-104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96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216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63" Type="http://schemas.openxmlformats.org/officeDocument/2006/relationships/slide" Target="slides/slide52.xml"/><Relationship Id="rId64" Type="http://schemas.openxmlformats.org/officeDocument/2006/relationships/slide" Target="slides/slide53.xml"/><Relationship Id="rId65" Type="http://schemas.openxmlformats.org/officeDocument/2006/relationships/slide" Target="slides/slide54.xml"/><Relationship Id="rId66" Type="http://schemas.openxmlformats.org/officeDocument/2006/relationships/slide" Target="slides/slide55.xml"/><Relationship Id="rId67" Type="http://schemas.openxmlformats.org/officeDocument/2006/relationships/slide" Target="slides/slide56.xml"/><Relationship Id="rId68" Type="http://schemas.openxmlformats.org/officeDocument/2006/relationships/slide" Target="slides/slide57.xml"/><Relationship Id="rId69" Type="http://schemas.openxmlformats.org/officeDocument/2006/relationships/slide" Target="slides/slide58.xml"/><Relationship Id="rId50" Type="http://schemas.openxmlformats.org/officeDocument/2006/relationships/slide" Target="slides/slide39.xml"/><Relationship Id="rId51" Type="http://schemas.openxmlformats.org/officeDocument/2006/relationships/slide" Target="slides/slide40.xml"/><Relationship Id="rId52" Type="http://schemas.openxmlformats.org/officeDocument/2006/relationships/slide" Target="slides/slide41.xml"/><Relationship Id="rId53" Type="http://schemas.openxmlformats.org/officeDocument/2006/relationships/slide" Target="slides/slide42.xml"/><Relationship Id="rId54" Type="http://schemas.openxmlformats.org/officeDocument/2006/relationships/slide" Target="slides/slide43.xml"/><Relationship Id="rId55" Type="http://schemas.openxmlformats.org/officeDocument/2006/relationships/slide" Target="slides/slide44.xml"/><Relationship Id="rId56" Type="http://schemas.openxmlformats.org/officeDocument/2006/relationships/slide" Target="slides/slide45.xml"/><Relationship Id="rId57" Type="http://schemas.openxmlformats.org/officeDocument/2006/relationships/slide" Target="slides/slide46.xml"/><Relationship Id="rId58" Type="http://schemas.openxmlformats.org/officeDocument/2006/relationships/slide" Target="slides/slide47.xml"/><Relationship Id="rId59" Type="http://schemas.openxmlformats.org/officeDocument/2006/relationships/slide" Target="slides/slide48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70" Type="http://schemas.openxmlformats.org/officeDocument/2006/relationships/slide" Target="slides/slide59.xml"/><Relationship Id="rId71" Type="http://schemas.openxmlformats.org/officeDocument/2006/relationships/notesMaster" Target="notesMasters/notes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49.xml"/><Relationship Id="rId61" Type="http://schemas.openxmlformats.org/officeDocument/2006/relationships/slide" Target="slides/slide50.xml"/><Relationship Id="rId62" Type="http://schemas.openxmlformats.org/officeDocument/2006/relationships/slide" Target="slides/slide51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22401-0FDD-B442-A3DF-4F41E203662C}" type="datetimeFigureOut">
              <a:rPr lang="en-US" smtClean="0"/>
              <a:pPr/>
              <a:t>11/30/09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FC0D3-9740-AA4F-BA6D-06DA5D687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C0D3-9740-AA4F-BA6D-06DA5D6877D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393700"/>
            <a:ext cx="2616200" cy="84455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393700"/>
            <a:ext cx="7696200" cy="84455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969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9691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2300" y="5181600"/>
            <a:ext cx="2863850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38550" y="5181600"/>
            <a:ext cx="2863850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032375" y="1625600"/>
            <a:ext cx="1470025" cy="660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2300" y="1625600"/>
            <a:ext cx="4257675" cy="660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2489200"/>
            <a:ext cx="5156200" cy="635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489200"/>
            <a:ext cx="5156200" cy="635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393700"/>
            <a:ext cx="2616200" cy="84455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393700"/>
            <a:ext cx="7696200" cy="84455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2489200"/>
            <a:ext cx="2381250" cy="635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3650" y="2489200"/>
            <a:ext cx="2381250" cy="635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393700"/>
            <a:ext cx="2616200" cy="84455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393700"/>
            <a:ext cx="7696200" cy="84455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18400" y="2489200"/>
            <a:ext cx="2032000" cy="635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02800" y="2489200"/>
            <a:ext cx="2032000" cy="635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2489200"/>
            <a:ext cx="5156200" cy="635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489200"/>
            <a:ext cx="5156200" cy="635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393700"/>
            <a:ext cx="2616200" cy="84455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393700"/>
            <a:ext cx="7696200" cy="84455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3700"/>
            <a:ext cx="2925762" cy="83185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3700"/>
            <a:ext cx="8624888" cy="8318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914400"/>
            <a:ext cx="5156200" cy="792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914400"/>
            <a:ext cx="5156200" cy="792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4486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448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2489200"/>
            <a:ext cx="2381250" cy="635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3650" y="2489200"/>
            <a:ext cx="2381250" cy="635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393700"/>
            <a:ext cx="2616200" cy="84455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393700"/>
            <a:ext cx="7696200" cy="84455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435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393700"/>
            <a:ext cx="10464800" cy="1981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25400" dist="25399" dir="2700000" algn="ctr" rotWithShape="0">
              <a:schemeClr val="bg2">
                <a:alpha val="75000"/>
              </a:schemeClr>
            </a:outerShdw>
          </a:effec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oefler Text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2489200"/>
            <a:ext cx="10464800" cy="6350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25400" dist="25399" dir="2700000" algn="ctr" rotWithShape="0">
              <a:schemeClr val="bg2">
                <a:alpha val="75000"/>
              </a:schemeClr>
            </a:outerShdw>
          </a:effec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oefler Text" charset="0"/>
              </a:rPr>
              <a:t>Click to edit Master text styles</a:t>
            </a:r>
          </a:p>
          <a:p>
            <a:pPr lvl="1"/>
            <a:r>
              <a:rPr lang="en-US">
                <a:sym typeface="Hoefler Text" charset="0"/>
              </a:rPr>
              <a:t>Second level</a:t>
            </a:r>
          </a:p>
          <a:p>
            <a:pPr lvl="2"/>
            <a:r>
              <a:rPr lang="en-US">
                <a:sym typeface="Hoefler Text" charset="0"/>
              </a:rPr>
              <a:t>Third level</a:t>
            </a:r>
          </a:p>
          <a:p>
            <a:pPr lvl="3"/>
            <a:r>
              <a:rPr lang="en-US">
                <a:sym typeface="Hoefler Text" charset="0"/>
              </a:rPr>
              <a:t>Fourth level</a:t>
            </a:r>
          </a:p>
          <a:p>
            <a:pPr lvl="4"/>
            <a:r>
              <a:rPr lang="en-US">
                <a:sym typeface="Hoefler Tex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Hoefler Text" charset="0"/>
        </a:defRPr>
      </a:lvl1pPr>
      <a:lvl2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2pPr>
      <a:lvl3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3pPr>
      <a:lvl4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4pPr>
      <a:lvl5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9pPr>
    </p:titleStyle>
    <p:bodyStyle>
      <a:lvl1pPr marL="612775" indent="-376238" algn="l" rtl="0" fontAlgn="base">
        <a:spcBef>
          <a:spcPts val="33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1pPr>
      <a:lvl2pPr marL="1125538" indent="-376238" algn="l" rtl="0" fontAlgn="base">
        <a:spcBef>
          <a:spcPts val="33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2pPr>
      <a:lvl3pPr marL="1646238" indent="-376238" algn="l" rtl="0" fontAlgn="base">
        <a:spcBef>
          <a:spcPts val="33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3pPr>
      <a:lvl4pPr marL="2166938" indent="-376238" algn="l" rtl="0" fontAlgn="base">
        <a:spcBef>
          <a:spcPts val="33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4pPr>
      <a:lvl5pPr marL="2687638" indent="-376238" algn="l" rtl="0" fontAlgn="base">
        <a:spcBef>
          <a:spcPts val="33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5pPr>
      <a:lvl6pPr marL="3144838" indent="-376238" algn="l" rtl="0" fontAlgn="base">
        <a:spcBef>
          <a:spcPts val="33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6pPr>
      <a:lvl7pPr marL="3602038" indent="-376238" algn="l" rtl="0" fontAlgn="base">
        <a:spcBef>
          <a:spcPts val="33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7pPr>
      <a:lvl8pPr marL="4059238" indent="-376238" algn="l" rtl="0" fontAlgn="base">
        <a:spcBef>
          <a:spcPts val="33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8pPr>
      <a:lvl9pPr marL="4516438" indent="-376238" algn="l" rtl="0" fontAlgn="base">
        <a:spcBef>
          <a:spcPts val="33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7264400"/>
            <a:ext cx="10464800" cy="1981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25400" dist="25399" dir="2700000" algn="ctr" rotWithShape="0">
              <a:schemeClr val="bg2">
                <a:alpha val="75000"/>
              </a:schemeClr>
            </a:outerShdw>
          </a:effec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oefler Tex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Hoefler Text" charset="0"/>
        </a:defRPr>
      </a:lvl1pPr>
      <a:lvl2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2pPr>
      <a:lvl3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3pPr>
      <a:lvl4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4pPr>
      <a:lvl5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1pPr>
      <a:lvl2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2pPr>
      <a:lvl3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3pPr>
      <a:lvl4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4pPr>
      <a:lvl5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22300" y="1625600"/>
            <a:ext cx="5880100" cy="3048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25400" dist="25399" dir="2700000" algn="ctr" rotWithShape="0">
              <a:schemeClr val="bg2">
                <a:alpha val="75000"/>
              </a:schemeClr>
            </a:outerShdw>
          </a:effec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oefler Text" charset="0"/>
              </a:rPr>
              <a:t>Click to edit Master title style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2300" y="5181600"/>
            <a:ext cx="5880100" cy="3048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25400" dist="25399" dir="2700000" algn="ctr" rotWithShape="0">
              <a:schemeClr val="bg2">
                <a:alpha val="75000"/>
              </a:schemeClr>
            </a:outerShdw>
          </a:effec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oefler Text" charset="0"/>
              </a:rPr>
              <a:t>Click to edit Master text styles</a:t>
            </a:r>
          </a:p>
          <a:p>
            <a:pPr lvl="1"/>
            <a:r>
              <a:rPr lang="en-US">
                <a:sym typeface="Hoefler Text" charset="0"/>
              </a:rPr>
              <a:t>Second level</a:t>
            </a:r>
          </a:p>
          <a:p>
            <a:pPr lvl="2"/>
            <a:r>
              <a:rPr lang="en-US">
                <a:sym typeface="Hoefler Text" charset="0"/>
              </a:rPr>
              <a:t>Third level</a:t>
            </a:r>
          </a:p>
          <a:p>
            <a:pPr lvl="3"/>
            <a:r>
              <a:rPr lang="en-US">
                <a:sym typeface="Hoefler Text" charset="0"/>
              </a:rPr>
              <a:t>Fourth level</a:t>
            </a:r>
          </a:p>
          <a:p>
            <a:pPr lvl="4"/>
            <a:r>
              <a:rPr lang="en-US">
                <a:sym typeface="Hoefler Text" charset="0"/>
              </a:rPr>
              <a:t>Fifth level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244600" y="4800600"/>
            <a:ext cx="4635500" cy="127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Hoefler Text" charset="0"/>
        </a:defRPr>
      </a:lvl1pPr>
      <a:lvl2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2pPr>
      <a:lvl3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3pPr>
      <a:lvl4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4pPr>
      <a:lvl5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1pPr>
      <a:lvl2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2pPr>
      <a:lvl3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3pPr>
      <a:lvl4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4pPr>
      <a:lvl5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393700"/>
            <a:ext cx="10464800" cy="1981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25400" dist="25399" dir="2700000" algn="ctr" rotWithShape="0">
              <a:schemeClr val="bg2">
                <a:alpha val="75000"/>
              </a:schemeClr>
            </a:outerShdw>
          </a:effec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oefler Text" charset="0"/>
              </a:rPr>
              <a:t>Click to edit Master 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2489200"/>
            <a:ext cx="10464800" cy="6350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25400" dist="25399" dir="2700000" algn="ctr" rotWithShape="0">
              <a:schemeClr val="bg2">
                <a:alpha val="75000"/>
              </a:schemeClr>
            </a:outerShdw>
          </a:effec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oefler Text" charset="0"/>
              </a:rPr>
              <a:t>Click to edit Master text styles</a:t>
            </a:r>
          </a:p>
          <a:p>
            <a:pPr lvl="1"/>
            <a:r>
              <a:rPr lang="en-US">
                <a:sym typeface="Hoefler Text" charset="0"/>
              </a:rPr>
              <a:t>Second level</a:t>
            </a:r>
          </a:p>
          <a:p>
            <a:pPr lvl="2"/>
            <a:r>
              <a:rPr lang="en-US">
                <a:sym typeface="Hoefler Text" charset="0"/>
              </a:rPr>
              <a:t>Third level</a:t>
            </a:r>
          </a:p>
          <a:p>
            <a:pPr lvl="3"/>
            <a:r>
              <a:rPr lang="en-US">
                <a:sym typeface="Hoefler Text" charset="0"/>
              </a:rPr>
              <a:t>Fourth level</a:t>
            </a:r>
          </a:p>
          <a:p>
            <a:pPr lvl="4"/>
            <a:r>
              <a:rPr lang="en-US">
                <a:sym typeface="Hoefler Tex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Hoefler Text" charset="0"/>
        </a:defRPr>
      </a:lvl1pPr>
      <a:lvl2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2pPr>
      <a:lvl3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3pPr>
      <a:lvl4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4pPr>
      <a:lvl5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9pPr>
    </p:titleStyle>
    <p:bodyStyle>
      <a:lvl1pPr marL="581025" indent="-344488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1pPr>
      <a:lvl2pPr marL="1092200" indent="-342900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2pPr>
      <a:lvl3pPr marL="1612900" indent="-342900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3pPr>
      <a:lvl4pPr marL="2133600" indent="-342900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4pPr>
      <a:lvl5pPr marL="2654300" indent="-342900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5pPr>
      <a:lvl6pPr marL="3111500" indent="-342900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6pPr>
      <a:lvl7pPr marL="3568700" indent="-342900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7pPr>
      <a:lvl8pPr marL="4025900" indent="-342900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8pPr>
      <a:lvl9pPr marL="4483100" indent="-342900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393700"/>
            <a:ext cx="10464800" cy="1981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25400" dist="25399" dir="2700000" algn="ctr" rotWithShape="0">
              <a:schemeClr val="bg2">
                <a:alpha val="75000"/>
              </a:schemeClr>
            </a:outerShdw>
          </a:effec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oefler Text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2489200"/>
            <a:ext cx="4914900" cy="6350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25400" dist="25399" dir="2700000" algn="ctr" rotWithShape="0">
              <a:schemeClr val="bg2">
                <a:alpha val="75000"/>
              </a:schemeClr>
            </a:outerShdw>
          </a:effec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oefler Text" charset="0"/>
              </a:rPr>
              <a:t>Click to edit Master text styles</a:t>
            </a:r>
          </a:p>
          <a:p>
            <a:pPr lvl="1"/>
            <a:r>
              <a:rPr lang="en-US">
                <a:sym typeface="Hoefler Text" charset="0"/>
              </a:rPr>
              <a:t>Second level</a:t>
            </a:r>
          </a:p>
          <a:p>
            <a:pPr lvl="2"/>
            <a:r>
              <a:rPr lang="en-US">
                <a:sym typeface="Hoefler Text" charset="0"/>
              </a:rPr>
              <a:t>Third level</a:t>
            </a:r>
          </a:p>
          <a:p>
            <a:pPr lvl="3"/>
            <a:r>
              <a:rPr lang="en-US">
                <a:sym typeface="Hoefler Text" charset="0"/>
              </a:rPr>
              <a:t>Fourth level</a:t>
            </a:r>
          </a:p>
          <a:p>
            <a:pPr lvl="4"/>
            <a:r>
              <a:rPr lang="en-US">
                <a:sym typeface="Hoefler Tex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Hoefler Text" charset="0"/>
        </a:defRPr>
      </a:lvl1pPr>
      <a:lvl2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2pPr>
      <a:lvl3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3pPr>
      <a:lvl4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4pPr>
      <a:lvl5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9pPr>
    </p:titleStyle>
    <p:bodyStyle>
      <a:lvl1pPr marL="581025" indent="-344488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1pPr>
      <a:lvl2pPr marL="1092200" indent="-342900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2pPr>
      <a:lvl3pPr marL="1612900" indent="-342900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3pPr>
      <a:lvl4pPr marL="2133600" indent="-342900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4pPr>
      <a:lvl5pPr marL="2654300" indent="-342900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5pPr>
      <a:lvl6pPr marL="3111500" indent="-342900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6pPr>
      <a:lvl7pPr marL="3568700" indent="-342900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7pPr>
      <a:lvl8pPr marL="4025900" indent="-342900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8pPr>
      <a:lvl9pPr marL="4483100" indent="-342900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393700"/>
            <a:ext cx="10464800" cy="1981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25400" dist="25399" dir="2700000" algn="ctr" rotWithShape="0">
              <a:schemeClr val="bg2">
                <a:alpha val="75000"/>
              </a:schemeClr>
            </a:outerShdw>
          </a:effec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oefler Text" charset="0"/>
              </a:rPr>
              <a:t>Click to edit Master title style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18400" y="2489200"/>
            <a:ext cx="4216400" cy="6350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25400" dist="25399" dir="2700000" algn="ctr" rotWithShape="0">
              <a:schemeClr val="bg2">
                <a:alpha val="75000"/>
              </a:schemeClr>
            </a:outerShdw>
          </a:effec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oefler Text" charset="0"/>
              </a:rPr>
              <a:t>Click to edit Master text styles</a:t>
            </a:r>
          </a:p>
          <a:p>
            <a:pPr lvl="1"/>
            <a:r>
              <a:rPr lang="en-US">
                <a:sym typeface="Hoefler Text" charset="0"/>
              </a:rPr>
              <a:t>Second level</a:t>
            </a:r>
          </a:p>
          <a:p>
            <a:pPr lvl="2"/>
            <a:r>
              <a:rPr lang="en-US">
                <a:sym typeface="Hoefler Text" charset="0"/>
              </a:rPr>
              <a:t>Third level</a:t>
            </a:r>
          </a:p>
          <a:p>
            <a:pPr lvl="3"/>
            <a:r>
              <a:rPr lang="en-US">
                <a:sym typeface="Hoefler Text" charset="0"/>
              </a:rPr>
              <a:t>Fourth level</a:t>
            </a:r>
          </a:p>
          <a:p>
            <a:pPr lvl="4"/>
            <a:r>
              <a:rPr lang="en-US">
                <a:sym typeface="Hoefler Tex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Hoefler Text" charset="0"/>
        </a:defRPr>
      </a:lvl1pPr>
      <a:lvl2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2pPr>
      <a:lvl3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3pPr>
      <a:lvl4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4pPr>
      <a:lvl5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9pPr>
    </p:titleStyle>
    <p:bodyStyle>
      <a:lvl1pPr marL="581025" indent="-344488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1pPr>
      <a:lvl2pPr marL="1092200" indent="-342900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2pPr>
      <a:lvl3pPr marL="1612900" indent="-342900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3pPr>
      <a:lvl4pPr marL="2133600" indent="-342900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4pPr>
      <a:lvl5pPr marL="2654300" indent="-342900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5pPr>
      <a:lvl6pPr marL="3111500" indent="-342900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6pPr>
      <a:lvl7pPr marL="3568700" indent="-342900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7pPr>
      <a:lvl8pPr marL="4025900" indent="-342900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8pPr>
      <a:lvl9pPr marL="4483100" indent="-342900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393700"/>
            <a:ext cx="10464800" cy="1981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25400" dist="25399" dir="2700000" algn="ctr" rotWithShape="0">
              <a:schemeClr val="bg2">
                <a:alpha val="75000"/>
              </a:schemeClr>
            </a:outerShdw>
          </a:effec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oefler Tex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Hoefler Text" charset="0"/>
        </a:defRPr>
      </a:lvl1pPr>
      <a:lvl2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2pPr>
      <a:lvl3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3pPr>
      <a:lvl4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4pPr>
      <a:lvl5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9pPr>
    </p:titleStyle>
    <p:bodyStyle>
      <a:lvl1pPr marL="663575" indent="-376238" algn="l" rtl="0" fontAlgn="base">
        <a:spcBef>
          <a:spcPts val="33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1pPr>
      <a:lvl2pPr marL="1176338" indent="-376238" algn="l" rtl="0" fontAlgn="base">
        <a:spcBef>
          <a:spcPts val="33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2pPr>
      <a:lvl3pPr marL="1697038" indent="-376238" algn="l" rtl="0" fontAlgn="base">
        <a:spcBef>
          <a:spcPts val="33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3pPr>
      <a:lvl4pPr marL="2217738" indent="-376238" algn="l" rtl="0" fontAlgn="base">
        <a:spcBef>
          <a:spcPts val="33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4pPr>
      <a:lvl5pPr marL="2738438" indent="-376238" algn="l" rtl="0" fontAlgn="base">
        <a:spcBef>
          <a:spcPts val="33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5pPr>
      <a:lvl6pPr marL="3195638" indent="-376238" algn="l" rtl="0" fontAlgn="base">
        <a:spcBef>
          <a:spcPts val="33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6pPr>
      <a:lvl7pPr marL="3652838" indent="-376238" algn="l" rtl="0" fontAlgn="base">
        <a:spcBef>
          <a:spcPts val="33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7pPr>
      <a:lvl8pPr marL="4110038" indent="-376238" algn="l" rtl="0" fontAlgn="base">
        <a:spcBef>
          <a:spcPts val="33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8pPr>
      <a:lvl9pPr marL="4567238" indent="-376238" algn="l" rtl="0" fontAlgn="base">
        <a:spcBef>
          <a:spcPts val="33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Hoefler Text" charset="0"/>
        </a:defRPr>
      </a:lvl1pPr>
      <a:lvl2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2pPr>
      <a:lvl3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3pPr>
      <a:lvl4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4pPr>
      <a:lvl5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9pPr>
    </p:titleStyle>
    <p:bodyStyle>
      <a:lvl1pPr marL="663575" indent="-376238" algn="l" rtl="0" fontAlgn="base">
        <a:spcBef>
          <a:spcPts val="33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1pPr>
      <a:lvl2pPr marL="1176338" indent="-376238" algn="l" rtl="0" fontAlgn="base">
        <a:spcBef>
          <a:spcPts val="33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2pPr>
      <a:lvl3pPr marL="1697038" indent="-376238" algn="l" rtl="0" fontAlgn="base">
        <a:spcBef>
          <a:spcPts val="33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3pPr>
      <a:lvl4pPr marL="2217738" indent="-376238" algn="l" rtl="0" fontAlgn="base">
        <a:spcBef>
          <a:spcPts val="33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4pPr>
      <a:lvl5pPr marL="2738438" indent="-376238" algn="l" rtl="0" fontAlgn="base">
        <a:spcBef>
          <a:spcPts val="33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5pPr>
      <a:lvl6pPr marL="3195638" indent="-376238" algn="l" rtl="0" fontAlgn="base">
        <a:spcBef>
          <a:spcPts val="33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6pPr>
      <a:lvl7pPr marL="3652838" indent="-376238" algn="l" rtl="0" fontAlgn="base">
        <a:spcBef>
          <a:spcPts val="33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7pPr>
      <a:lvl8pPr marL="4110038" indent="-376238" algn="l" rtl="0" fontAlgn="base">
        <a:spcBef>
          <a:spcPts val="33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8pPr>
      <a:lvl9pPr marL="4567238" indent="-376238" algn="l" rtl="0" fontAlgn="base">
        <a:spcBef>
          <a:spcPts val="33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914400"/>
            <a:ext cx="10464800" cy="792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25400" dist="25399" dir="2700000" algn="ctr" rotWithShape="0">
              <a:schemeClr val="bg2">
                <a:alpha val="75000"/>
              </a:schemeClr>
            </a:outerShdw>
          </a:effec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oefler Text" charset="0"/>
              </a:rPr>
              <a:t>Click to edit Master text styles</a:t>
            </a:r>
          </a:p>
          <a:p>
            <a:pPr lvl="1"/>
            <a:r>
              <a:rPr lang="en-US">
                <a:sym typeface="Hoefler Text" charset="0"/>
              </a:rPr>
              <a:t>Second level</a:t>
            </a:r>
          </a:p>
          <a:p>
            <a:pPr lvl="2"/>
            <a:r>
              <a:rPr lang="en-US">
                <a:sym typeface="Hoefler Text" charset="0"/>
              </a:rPr>
              <a:t>Third level</a:t>
            </a:r>
          </a:p>
          <a:p>
            <a:pPr lvl="3"/>
            <a:r>
              <a:rPr lang="en-US">
                <a:sym typeface="Hoefler Text" charset="0"/>
              </a:rPr>
              <a:t>Fourth level</a:t>
            </a:r>
          </a:p>
          <a:p>
            <a:pPr lvl="4"/>
            <a:r>
              <a:rPr lang="en-US">
                <a:sym typeface="Hoefler Tex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Hoefler Text" charset="0"/>
        </a:defRPr>
      </a:lvl1pPr>
      <a:lvl2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2pPr>
      <a:lvl3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3pPr>
      <a:lvl4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4pPr>
      <a:lvl5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9pPr>
    </p:titleStyle>
    <p:bodyStyle>
      <a:lvl1pPr marL="612775" indent="-376238" algn="l" rtl="0" fontAlgn="base">
        <a:spcBef>
          <a:spcPts val="58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1pPr>
      <a:lvl2pPr marL="1125538" indent="-376238" algn="l" rtl="0" fontAlgn="base">
        <a:spcBef>
          <a:spcPts val="58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2pPr>
      <a:lvl3pPr marL="1646238" indent="-376238" algn="l" rtl="0" fontAlgn="base">
        <a:spcBef>
          <a:spcPts val="58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3pPr>
      <a:lvl4pPr marL="2166938" indent="-376238" algn="l" rtl="0" fontAlgn="base">
        <a:spcBef>
          <a:spcPts val="58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4pPr>
      <a:lvl5pPr marL="2687638" indent="-376238" algn="l" rtl="0" fontAlgn="base">
        <a:spcBef>
          <a:spcPts val="58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5pPr>
      <a:lvl6pPr marL="3144838" indent="-376238" algn="l" rtl="0" fontAlgn="base">
        <a:spcBef>
          <a:spcPts val="58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6pPr>
      <a:lvl7pPr marL="3602038" indent="-376238" algn="l" rtl="0" fontAlgn="base">
        <a:spcBef>
          <a:spcPts val="58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7pPr>
      <a:lvl8pPr marL="4059238" indent="-376238" algn="l" rtl="0" fontAlgn="base">
        <a:spcBef>
          <a:spcPts val="58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8pPr>
      <a:lvl9pPr marL="4516438" indent="-376238" algn="l" rtl="0" fontAlgn="base">
        <a:spcBef>
          <a:spcPts val="5800"/>
        </a:spcBef>
        <a:spcAft>
          <a:spcPct val="0"/>
        </a:spcAft>
        <a:buSzPct val="125000"/>
        <a:buFont typeface="Hoefler Tex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393700"/>
            <a:ext cx="10464800" cy="1981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25400" dist="25399" dir="2700000" algn="ctr" rotWithShape="0">
              <a:schemeClr val="bg2">
                <a:alpha val="75000"/>
              </a:schemeClr>
            </a:outerShdw>
          </a:effec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oefler Text" charset="0"/>
              </a:rPr>
              <a:t>Click to edit Master title style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2489200"/>
            <a:ext cx="4914900" cy="6350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25400" dist="25399" dir="2700000" algn="ctr" rotWithShape="0">
              <a:schemeClr val="bg2">
                <a:alpha val="75000"/>
              </a:schemeClr>
            </a:outerShdw>
          </a:effec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oefler Text" charset="0"/>
              </a:rPr>
              <a:t>Click to edit Master text styles</a:t>
            </a:r>
          </a:p>
          <a:p>
            <a:pPr lvl="1"/>
            <a:r>
              <a:rPr lang="en-US">
                <a:sym typeface="Hoefler Text" charset="0"/>
              </a:rPr>
              <a:t>Second level</a:t>
            </a:r>
          </a:p>
          <a:p>
            <a:pPr lvl="2"/>
            <a:r>
              <a:rPr lang="en-US">
                <a:sym typeface="Hoefler Text" charset="0"/>
              </a:rPr>
              <a:t>Third level</a:t>
            </a:r>
          </a:p>
          <a:p>
            <a:pPr lvl="3"/>
            <a:r>
              <a:rPr lang="en-US">
                <a:sym typeface="Hoefler Text" charset="0"/>
              </a:rPr>
              <a:t>Fourth level</a:t>
            </a:r>
          </a:p>
          <a:p>
            <a:pPr lvl="4"/>
            <a:r>
              <a:rPr lang="en-US">
                <a:sym typeface="Hoefler Tex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Hoefler Text" charset="0"/>
        </a:defRPr>
      </a:lvl1pPr>
      <a:lvl2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2pPr>
      <a:lvl3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3pPr>
      <a:lvl4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4pPr>
      <a:lvl5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9pPr>
    </p:titleStyle>
    <p:bodyStyle>
      <a:lvl1pPr marL="581025" indent="-344488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1pPr>
      <a:lvl2pPr marL="1092200" indent="-342900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2pPr>
      <a:lvl3pPr marL="1612900" indent="-342900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3pPr>
      <a:lvl4pPr marL="2133600" indent="-342900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4pPr>
      <a:lvl5pPr marL="2654300" indent="-342900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5pPr>
      <a:lvl6pPr marL="3111500" indent="-342900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6pPr>
      <a:lvl7pPr marL="3568700" indent="-342900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7pPr>
      <a:lvl8pPr marL="4025900" indent="-342900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8pPr>
      <a:lvl9pPr marL="4483100" indent="-342900" algn="l" rtl="0" fontAlgn="base">
        <a:spcBef>
          <a:spcPts val="4200"/>
        </a:spcBef>
        <a:spcAft>
          <a:spcPct val="0"/>
        </a:spcAft>
        <a:buSzPct val="125000"/>
        <a:buFont typeface="Hoefler Tex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3683000"/>
            <a:ext cx="10464800" cy="2387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25400" dist="25399" dir="2700000" algn="ctr" rotWithShape="0">
              <a:schemeClr val="bg2">
                <a:alpha val="75000"/>
              </a:schemeClr>
            </a:outerShdw>
          </a:effec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oefler Tex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Hoefler Text" charset="0"/>
        </a:defRPr>
      </a:lvl1pPr>
      <a:lvl2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2pPr>
      <a:lvl3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3pPr>
      <a:lvl4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4pPr>
      <a:lvl5pPr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Hoefler Text" charset="0"/>
          <a:ea typeface="ヒラギノ明朝 ProN W3" charset="-128"/>
          <a:cs typeface="ヒラギノ明朝 ProN W3" charset="-128"/>
          <a:sym typeface="Hoefler Tex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1pPr>
      <a:lvl2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2pPr>
      <a:lvl3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3pPr>
      <a:lvl4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4pPr>
      <a:lvl5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Hoefler Tex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df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df"/><Relationship Id="rId3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df"/><Relationship Id="rId3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df"/><Relationship Id="rId3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df"/><Relationship Id="rId3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df"/><Relationship Id="rId3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df"/><Relationship Id="rId3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df"/><Relationship Id="rId3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df"/><Relationship Id="rId3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df"/><Relationship Id="rId3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df"/><Relationship Id="rId3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df"/><Relationship Id="rId3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df"/><Relationship Id="rId3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df"/><Relationship Id="rId3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df"/><Relationship Id="rId3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df"/><Relationship Id="rId3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df"/><Relationship Id="rId3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df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d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df"/><Relationship Id="rId3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df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d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61.pdf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d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63.pdf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d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59.pdf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d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59.pdf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d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59.pdf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d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59.pdf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d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59.pdf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d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df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d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df"/><Relationship Id="rId3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df"/><Relationship Id="rId3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df"/><Relationship Id="rId3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df"/><Relationship Id="rId3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df"/><Relationship Id="rId3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df"/><Relationship Id="rId3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df"/><Relationship Id="rId3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df"/><Relationship Id="rId3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df"/><Relationship Id="rId3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df"/><Relationship Id="rId3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df"/><Relationship Id="rId3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df"/><Relationship Id="rId3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df"/><Relationship Id="rId3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df"/><Relationship Id="rId3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df"/><Relationship Id="rId3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avunda/Desktop/screenMD.m4v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df"/><Relationship Id="rId3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df"/><Relationship Id="rId3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df"/><Relationship Id="rId3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df"/><Relationship Id="rId3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df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d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df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d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df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d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df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Charm++ Objects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8800" y="2489200"/>
            <a:ext cx="6781800" cy="6350000"/>
          </a:xfrm>
          <a:ln/>
        </p:spPr>
        <p:txBody>
          <a:bodyPr/>
          <a:lstStyle/>
          <a:p>
            <a:pPr marL="663575"/>
            <a:r>
              <a:rPr lang="en-US" sz="3500" dirty="0"/>
              <a:t>A “chare” is a C++ </a:t>
            </a:r>
            <a:r>
              <a:rPr lang="en-US" sz="3500" dirty="0" smtClean="0"/>
              <a:t>object</a:t>
            </a:r>
            <a:r>
              <a:rPr lang="en-US" sz="3600" dirty="0" smtClean="0"/>
              <a:t> with methods that can be remotely invoked</a:t>
            </a:r>
            <a:endParaRPr lang="en-US" sz="3500" dirty="0" smtClean="0"/>
          </a:p>
          <a:p>
            <a:pPr marL="663575"/>
            <a:r>
              <a:rPr lang="en-US" sz="3500" dirty="0"/>
              <a:t>The “</a:t>
            </a:r>
            <a:r>
              <a:rPr lang="en-US" sz="3500" dirty="0" err="1"/>
              <a:t>mainchare</a:t>
            </a:r>
            <a:r>
              <a:rPr lang="en-US" sz="3500" dirty="0"/>
              <a:t>” is the chare </a:t>
            </a:r>
            <a:r>
              <a:rPr lang="en-US" sz="3500" dirty="0" smtClean="0"/>
              <a:t>where </a:t>
            </a:r>
            <a:r>
              <a:rPr lang="en-US" sz="3500" dirty="0"/>
              <a:t>the execution starts in the program</a:t>
            </a:r>
          </a:p>
          <a:p>
            <a:pPr marL="663575"/>
            <a:r>
              <a:rPr lang="en-US" sz="3500" dirty="0"/>
              <a:t>A “chare array” is a collection of chares of the same type</a:t>
            </a:r>
          </a:p>
          <a:p>
            <a:pPr marL="663575"/>
            <a:r>
              <a:rPr lang="en-US" sz="3500" dirty="0"/>
              <a:t>Typically the </a:t>
            </a:r>
            <a:r>
              <a:rPr lang="en-US" sz="3500" dirty="0" err="1"/>
              <a:t>mainchare</a:t>
            </a:r>
            <a:r>
              <a:rPr lang="en-US" sz="3500" dirty="0"/>
              <a:t> will spawn a chare array of workers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7671296" y="2400300"/>
            <a:ext cx="4444007" cy="65278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Charm++ Chare Arrays</a:t>
            </a:r>
            <a:endParaRPr lang="en-US" dirty="0"/>
          </a:p>
        </p:txBody>
      </p:sp>
      <p:pic>
        <p:nvPicPr>
          <p:cNvPr id="4" name="Content Placeholder 3" descr="hello1ci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8764" r="-8764"/>
              <a:stretch>
                <a:fillRect/>
              </a:stretch>
            </p:blipFill>
          </mc:Choice>
          <mc:Fallback>
            <p:blipFill>
              <a:blip r:embed="rId3"/>
              <a:srcRect l="-8764" r="-8764"/>
              <a:stretch>
                <a:fillRect/>
              </a:stretch>
            </p:blipFill>
          </mc:Fallback>
        </mc:AlternateContent>
        <p:spPr>
          <a:xfrm>
            <a:off x="1320800" y="2514600"/>
            <a:ext cx="10464800" cy="635000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Charm++ Chare Arrays</a:t>
            </a:r>
            <a:endParaRPr lang="en-US" dirty="0"/>
          </a:p>
        </p:txBody>
      </p:sp>
      <p:pic>
        <p:nvPicPr>
          <p:cNvPr id="4" name="Content Placeholder 3" descr="hello1C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54000" y="2270550"/>
            <a:ext cx="12496800" cy="700431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6000"/>
              <a:t> Charm++ Van der Waals Example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70000" y="2489200"/>
            <a:ext cx="10464800" cy="6769100"/>
          </a:xfrm>
          <a:ln/>
        </p:spPr>
        <p:txBody>
          <a:bodyPr/>
          <a:lstStyle/>
          <a:p>
            <a:pPr marL="663575"/>
            <a:r>
              <a:rPr lang="en-US" sz="3500"/>
              <a:t>Basic Idea</a:t>
            </a:r>
          </a:p>
          <a:p>
            <a:pPr marL="1176338" lvl="1">
              <a:spcBef>
                <a:spcPts val="1200"/>
              </a:spcBef>
            </a:pPr>
            <a:r>
              <a:rPr lang="en-US" sz="3500">
                <a:latin typeface="Al Bayan" charset="0"/>
                <a:ea typeface="Lucida Grande" charset="0"/>
                <a:cs typeface="Lucida Grande" charset="0"/>
                <a:sym typeface="Al Bayan" charset="0"/>
              </a:rPr>
              <a:t>2</a:t>
            </a:r>
            <a:r>
              <a:rPr lang="en-US" sz="3500"/>
              <a:t>D Van der Waals simulation</a:t>
            </a:r>
          </a:p>
          <a:p>
            <a:pPr marL="1176338" lvl="1">
              <a:spcBef>
                <a:spcPts val="1200"/>
              </a:spcBef>
            </a:pPr>
            <a:r>
              <a:rPr lang="en-US" sz="3500">
                <a:latin typeface="Al Bayan" charset="0"/>
                <a:ea typeface="Lucida Grande" charset="0"/>
                <a:cs typeface="Lucida Grande" charset="0"/>
                <a:sym typeface="Al Bayan" charset="0"/>
              </a:rPr>
              <a:t>2</a:t>
            </a:r>
            <a:r>
              <a:rPr lang="en-US" sz="3500"/>
              <a:t>D world broken into Cells</a:t>
            </a:r>
          </a:p>
          <a:p>
            <a:pPr marL="1176338" lvl="1">
              <a:spcBef>
                <a:spcPts val="1200"/>
              </a:spcBef>
            </a:pPr>
            <a:r>
              <a:rPr lang="en-US" sz="3500"/>
              <a:t>Each Cell is a chare, which will be mapped to a processor</a:t>
            </a:r>
          </a:p>
          <a:p>
            <a:pPr marL="1176338" lvl="1">
              <a:spcBef>
                <a:spcPts val="1200"/>
              </a:spcBef>
            </a:pPr>
            <a:r>
              <a:rPr lang="en-US" sz="3500"/>
              <a:t>Each Cell has a collection of particles</a:t>
            </a:r>
          </a:p>
          <a:p>
            <a:pPr marL="1697038" lvl="2">
              <a:spcBef>
                <a:spcPts val="1200"/>
              </a:spcBef>
            </a:pPr>
            <a:r>
              <a:rPr lang="en-US" sz="3500"/>
              <a:t>Each Cell communicates with its neighbors to compute particle interactions and update its particles</a:t>
            </a:r>
          </a:p>
          <a:p>
            <a:pPr marL="1176338" lvl="1">
              <a:spcBef>
                <a:spcPts val="1200"/>
              </a:spcBef>
            </a:pPr>
            <a:r>
              <a:rPr lang="en-US" sz="3500"/>
              <a:t>World is wrapped around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6000"/>
              <a:t>Charm++ Van der Waals Example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2133600" y="2603543"/>
            <a:ext cx="8737600" cy="725161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6000"/>
              <a:t>Charm++ Van der Waals Example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786130" y="2336800"/>
            <a:ext cx="11432540" cy="75565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Charm++ Broadcasts</a:t>
            </a: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70000" y="2489200"/>
            <a:ext cx="10464800" cy="2095500"/>
          </a:xfrm>
          <a:ln/>
        </p:spPr>
        <p:txBody>
          <a:bodyPr/>
          <a:lstStyle/>
          <a:p>
            <a:pPr marL="663575"/>
            <a:r>
              <a:rPr lang="en-US" sz="3500"/>
              <a:t>“arr” is a </a:t>
            </a:r>
            <a:r>
              <a:rPr lang="en-US" sz="3500">
                <a:latin typeface="Al Bayan" charset="0"/>
                <a:ea typeface="Lucida Grande" charset="0"/>
                <a:cs typeface="Lucida Grande" charset="0"/>
                <a:sym typeface="Al Bayan" charset="0"/>
              </a:rPr>
              <a:t>2</a:t>
            </a:r>
            <a:r>
              <a:rPr lang="en-US" sz="3500"/>
              <a:t>D chare array</a:t>
            </a:r>
          </a:p>
          <a:p>
            <a:pPr marL="663575">
              <a:spcBef>
                <a:spcPts val="700"/>
              </a:spcBef>
            </a:pPr>
            <a:r>
              <a:rPr lang="en-US" sz="3500"/>
              <a:t>Broadcasts are a simple way to invoke the same method on every element of the array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1066800" y="4529479"/>
            <a:ext cx="6502400" cy="543968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6000" dirty="0"/>
              <a:t>Charm++ Van </a:t>
            </a:r>
            <a:r>
              <a:rPr lang="en-US" sz="6000" dirty="0" err="1"/>
              <a:t>der</a:t>
            </a:r>
            <a:r>
              <a:rPr lang="en-US" sz="6000" dirty="0"/>
              <a:t> Waals Example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786130" y="2336800"/>
            <a:ext cx="11432540" cy="75565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6000"/>
              <a:t>Charm++ Van der Waals Example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786130" y="2336800"/>
            <a:ext cx="11432540" cy="75565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initialize()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70000" y="2019300"/>
            <a:ext cx="10464800" cy="1752600"/>
          </a:xfrm>
          <a:ln/>
        </p:spPr>
        <p:txBody>
          <a:bodyPr/>
          <a:lstStyle/>
          <a:p>
            <a:pPr marL="663575"/>
            <a:r>
              <a:rPr lang="en-US"/>
              <a:t>The next step should not proceed until all the chares in the array have finished initialization</a:t>
            </a: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1358900" y="3518279"/>
            <a:ext cx="7761288" cy="6539741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Charm++ Reductions</a:t>
            </a: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70000" y="2184400"/>
            <a:ext cx="10464800" cy="2387600"/>
          </a:xfrm>
          <a:ln/>
        </p:spPr>
        <p:txBody>
          <a:bodyPr/>
          <a:lstStyle/>
          <a:p>
            <a:pPr marL="663575"/>
            <a:r>
              <a:rPr lang="en-US" sz="3500"/>
              <a:t>No global flow of control, so each chare must contribute with the </a:t>
            </a:r>
            <a:r>
              <a:rPr lang="en-US" sz="3500"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contribute()</a:t>
            </a:r>
            <a:r>
              <a:rPr lang="en-US" sz="3500"/>
              <a:t> function</a:t>
            </a:r>
          </a:p>
          <a:p>
            <a:pPr marL="663575">
              <a:spcBef>
                <a:spcPts val="900"/>
              </a:spcBef>
            </a:pPr>
            <a:r>
              <a:rPr lang="en-US" sz="3500"/>
              <a:t>A user callback (created using </a:t>
            </a:r>
            <a:r>
              <a:rPr lang="en-US" sz="3500"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CkCallBack</a:t>
            </a:r>
            <a:r>
              <a:rPr lang="en-US" sz="3500"/>
              <a:t>) is invoked when the reduction is complete</a:t>
            </a:r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1352550" y="4415220"/>
            <a:ext cx="6591300" cy="5553897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Charm++ File Structure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663575"/>
            <a:r>
              <a:rPr lang="en-US" sz="3500"/>
              <a:t>The C++ objects (whether they are chares or not) </a:t>
            </a:r>
          </a:p>
          <a:p>
            <a:pPr marL="1176338" lvl="1">
              <a:spcBef>
                <a:spcPts val="1700"/>
              </a:spcBef>
            </a:pPr>
            <a:r>
              <a:rPr lang="en-US" sz="3500"/>
              <a:t>Reside in regular .h and .cpp files</a:t>
            </a:r>
          </a:p>
          <a:p>
            <a:pPr marL="663575">
              <a:spcBef>
                <a:spcPts val="1700"/>
              </a:spcBef>
            </a:pPr>
            <a:r>
              <a:rPr lang="en-US" sz="3500"/>
              <a:t>Chare objects, messages, message coordination, and entry methods (methods that can be called asynchronously and remotely)  </a:t>
            </a:r>
          </a:p>
          <a:p>
            <a:pPr marL="1176338" lvl="1">
              <a:spcBef>
                <a:spcPts val="1700"/>
              </a:spcBef>
            </a:pPr>
            <a:r>
              <a:rPr lang="en-US" sz="3500"/>
              <a:t>Are defined in a .ci (Charm interface) file</a:t>
            </a:r>
          </a:p>
          <a:p>
            <a:pPr marL="1176338" lvl="1">
              <a:spcBef>
                <a:spcPts val="1700"/>
              </a:spcBef>
            </a:pPr>
            <a:r>
              <a:rPr lang="en-US" sz="3500"/>
              <a:t>And are implemented in the .cpp file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Charm++ Reductions</a:t>
            </a: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70000" y="2489200"/>
            <a:ext cx="10464800" cy="2654300"/>
          </a:xfrm>
          <a:ln/>
        </p:spPr>
        <p:txBody>
          <a:bodyPr/>
          <a:lstStyle/>
          <a:p>
            <a:pPr marL="663575"/>
            <a:r>
              <a:rPr lang="en-US" sz="3500"/>
              <a:t>Runtime system builds a reduction tree</a:t>
            </a:r>
          </a:p>
          <a:p>
            <a:pPr marL="663575">
              <a:spcBef>
                <a:spcPts val="1100"/>
              </a:spcBef>
            </a:pPr>
            <a:r>
              <a:rPr lang="en-US" sz="3500"/>
              <a:t>User specifies the reduction operation</a:t>
            </a:r>
          </a:p>
          <a:p>
            <a:pPr marL="663575">
              <a:spcBef>
                <a:spcPts val="1100"/>
              </a:spcBef>
            </a:pPr>
            <a:r>
              <a:rPr lang="en-US" sz="3500"/>
              <a:t>At the root of the tree, a callback is performed on a specified chare</a:t>
            </a: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03500" y="4597400"/>
            <a:ext cx="6578600" cy="50292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6000"/>
              <a:t>Charm++ Van der Waals Example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786130" y="2336800"/>
            <a:ext cx="11432540" cy="75565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>
            <a:spLocks noGrp="1" noChangeArrowheads="1"/>
          </p:cNvSpPr>
          <p:nvPr>
            <p:ph type="title"/>
          </p:nvPr>
        </p:nvSpPr>
        <p:spPr>
          <a:xfrm>
            <a:off x="1244600" y="0"/>
            <a:ext cx="10464800" cy="1981200"/>
          </a:xfrm>
          <a:ln/>
        </p:spPr>
        <p:txBody>
          <a:bodyPr/>
          <a:lstStyle/>
          <a:p>
            <a:r>
              <a:rPr lang="en-US" dirty="0" smtClean="0"/>
              <a:t>Sending the Particles</a:t>
            </a:r>
            <a:endParaRPr lang="en-US" dirty="0"/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44600" y="1905000"/>
            <a:ext cx="10464800" cy="1422400"/>
          </a:xfrm>
          <a:ln/>
        </p:spPr>
        <p:txBody>
          <a:bodyPr/>
          <a:lstStyle/>
          <a:p>
            <a:pPr marL="663575"/>
            <a:r>
              <a:rPr lang="en-US" dirty="0"/>
              <a:t>Point-to-point messages between chare array elements</a:t>
            </a: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1397000" y="3048000"/>
            <a:ext cx="8056964" cy="70866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6000"/>
              <a:t>Charm++ Van der Waals Example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786130" y="2336800"/>
            <a:ext cx="11432540" cy="75565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migrateParts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()</a:t>
            </a:r>
            <a:r>
              <a:rPr lang="en-US" dirty="0" smtClean="0"/>
              <a:t> Method</a:t>
            </a:r>
            <a:endParaRPr 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1092200" y="2895600"/>
            <a:ext cx="10945433" cy="59436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6000"/>
              <a:t>Charm++ Van der Waals Example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786130" y="2336800"/>
            <a:ext cx="11432540" cy="75565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stepMine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()</a:t>
            </a:r>
            <a:r>
              <a:rPr lang="en-US" dirty="0" smtClean="0"/>
              <a:t> Method</a:t>
            </a:r>
            <a:endParaRPr 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1308100" y="3581427"/>
            <a:ext cx="10369550" cy="4165545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6000"/>
              <a:t>Charm++ Van der Waals Example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786130" y="2336800"/>
            <a:ext cx="11432540" cy="75565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High Level Coordination in Charm++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Phil Miller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xfrm>
            <a:off x="939800" y="228600"/>
            <a:ext cx="11544300" cy="1981200"/>
          </a:xfrm>
          <a:ln/>
        </p:spPr>
        <p:txBody>
          <a:bodyPr/>
          <a:lstStyle/>
          <a:p>
            <a:r>
              <a:rPr lang="en-US" sz="6000" dirty="0"/>
              <a:t>Charm++ Asynchronous Methods 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70000" y="2070100"/>
            <a:ext cx="10464800" cy="711200"/>
          </a:xfrm>
          <a:ln/>
        </p:spPr>
        <p:txBody>
          <a:bodyPr/>
          <a:lstStyle/>
          <a:p>
            <a:pPr marL="663575"/>
            <a:r>
              <a:rPr lang="en-US"/>
              <a:t>Does this code produce the desired output?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330200" y="2819400"/>
            <a:ext cx="7454900" cy="679165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5" name="Picture 4" descr="simpleci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7569200" y="2819400"/>
            <a:ext cx="5105400" cy="308276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Charm++ File Structure</a:t>
            </a:r>
          </a:p>
        </p:txBody>
      </p:sp>
      <p:pic>
        <p:nvPicPr>
          <p:cNvPr id="4" name="Picture 3" descr="ChareClassCompileProcess_s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5715000"/>
            <a:ext cx="10515600" cy="2725126"/>
          </a:xfrm>
          <a:prstGeom prst="rect">
            <a:avLst/>
          </a:prstGeom>
        </p:spPr>
      </p:pic>
      <p:pic>
        <p:nvPicPr>
          <p:cNvPr id="5" name="Picture 4" descr="CharmFiles_s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2971800"/>
            <a:ext cx="6412753" cy="2209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Messages</a:t>
            </a:r>
            <a:endParaRPr lang="en-US" dirty="0"/>
          </a:p>
        </p:txBody>
      </p:sp>
      <p:pic>
        <p:nvPicPr>
          <p:cNvPr id="4" name="Content Placeholder 3" descr="counting1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t="-8878" b="-8878"/>
              <a:stretch>
                <a:fillRect/>
              </a:stretch>
            </p:blipFill>
          </mc:Choice>
          <mc:Fallback>
            <p:blipFill>
              <a:blip r:embed="rId3"/>
              <a:srcRect t="-8878" b="-8878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Coordination</a:t>
            </a:r>
            <a:endParaRPr lang="en-US" dirty="0"/>
          </a:p>
        </p:txBody>
      </p:sp>
      <p:pic>
        <p:nvPicPr>
          <p:cNvPr id="4" name="Content Placeholder 3" descr="counting2ci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2353" r="-2353"/>
              <a:stretch>
                <a:fillRect/>
              </a:stretch>
            </p:blipFill>
          </mc:Choice>
          <mc:Fallback>
            <p:blipFill>
              <a:blip r:embed="rId3"/>
              <a:srcRect l="-2353" r="-2353"/>
              <a:stretch>
                <a:fillRect/>
              </a:stretch>
            </p:blipFill>
          </mc:Fallback>
        </mc:AlternateContent>
        <p:spPr>
          <a:xfrm>
            <a:off x="177800" y="1905000"/>
            <a:ext cx="7797799" cy="4731673"/>
          </a:xfrm>
        </p:spPr>
      </p:pic>
      <p:pic>
        <p:nvPicPr>
          <p:cNvPr id="6" name="Picture 5" descr="counting2cpp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5156199" y="5562600"/>
            <a:ext cx="7421562" cy="4191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Coordination</a:t>
            </a:r>
            <a:endParaRPr lang="en-US" dirty="0"/>
          </a:p>
        </p:txBody>
      </p:sp>
      <p:pic>
        <p:nvPicPr>
          <p:cNvPr id="4" name="Content Placeholder 3" descr="counting2ci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2353" r="-2353"/>
              <a:stretch>
                <a:fillRect/>
              </a:stretch>
            </p:blipFill>
          </mc:Choice>
          <mc:Fallback>
            <p:blipFill>
              <a:blip r:embed="rId3"/>
              <a:srcRect l="-2353" r="-2353"/>
              <a:stretch>
                <a:fillRect/>
              </a:stretch>
            </p:blipFill>
          </mc:Fallback>
        </mc:AlternateContent>
        <p:spPr>
          <a:xfrm>
            <a:off x="177800" y="1905000"/>
            <a:ext cx="7797799" cy="4731673"/>
          </a:xfrm>
        </p:spPr>
      </p:pic>
      <p:pic>
        <p:nvPicPr>
          <p:cNvPr id="6" name="Picture 5" descr="counting2cpp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5156199" y="5562600"/>
            <a:ext cx="7421562" cy="419099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Coordination</a:t>
            </a:r>
            <a:endParaRPr lang="en-US" dirty="0"/>
          </a:p>
        </p:txBody>
      </p:sp>
      <p:pic>
        <p:nvPicPr>
          <p:cNvPr id="4" name="Content Placeholder 3" descr="counting2ci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2353" r="-2353"/>
              <a:stretch>
                <a:fillRect/>
              </a:stretch>
            </p:blipFill>
          </mc:Choice>
          <mc:Fallback>
            <p:blipFill>
              <a:blip r:embed="rId3"/>
              <a:srcRect l="-2353" r="-2353"/>
              <a:stretch>
                <a:fillRect/>
              </a:stretch>
            </p:blipFill>
          </mc:Fallback>
        </mc:AlternateContent>
        <p:spPr>
          <a:xfrm>
            <a:off x="177800" y="1905000"/>
            <a:ext cx="7797799" cy="4731673"/>
          </a:xfrm>
        </p:spPr>
      </p:pic>
      <p:pic>
        <p:nvPicPr>
          <p:cNvPr id="6" name="Picture 5" descr="counting2cpp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5156199" y="5562600"/>
            <a:ext cx="7421562" cy="419099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Coordination</a:t>
            </a:r>
            <a:endParaRPr lang="en-US" dirty="0"/>
          </a:p>
        </p:txBody>
      </p:sp>
      <p:pic>
        <p:nvPicPr>
          <p:cNvPr id="4" name="Content Placeholder 3" descr="counting2ci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53006" y="1905000"/>
            <a:ext cx="7447386" cy="4731673"/>
          </a:xfrm>
        </p:spPr>
      </p:pic>
      <p:pic>
        <p:nvPicPr>
          <p:cNvPr id="6" name="Picture 5" descr="counting2cpp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5156199" y="5562600"/>
            <a:ext cx="7421562" cy="4191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Coordination</a:t>
            </a:r>
            <a:endParaRPr lang="en-US" dirty="0"/>
          </a:p>
        </p:txBody>
      </p:sp>
      <p:pic>
        <p:nvPicPr>
          <p:cNvPr id="4" name="Content Placeholder 3" descr="counting2ci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53006" y="1905000"/>
            <a:ext cx="7447386" cy="4731673"/>
          </a:xfrm>
        </p:spPr>
      </p:pic>
      <p:pic>
        <p:nvPicPr>
          <p:cNvPr id="6" name="Picture 5" descr="counting2cpp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5156199" y="5562600"/>
            <a:ext cx="7421562" cy="4191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Coordination</a:t>
            </a:r>
            <a:endParaRPr lang="en-US" dirty="0"/>
          </a:p>
        </p:txBody>
      </p:sp>
      <p:pic>
        <p:nvPicPr>
          <p:cNvPr id="4" name="Content Placeholder 3" descr="counting2ci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53006" y="1905000"/>
            <a:ext cx="7447386" cy="4731673"/>
          </a:xfrm>
        </p:spPr>
      </p:pic>
      <p:pic>
        <p:nvPicPr>
          <p:cNvPr id="6" name="Picture 5" descr="counting2cpp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5156199" y="5562600"/>
            <a:ext cx="7421562" cy="4191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Coordination</a:t>
            </a:r>
            <a:endParaRPr lang="en-US" dirty="0"/>
          </a:p>
        </p:txBody>
      </p:sp>
      <p:pic>
        <p:nvPicPr>
          <p:cNvPr id="4" name="Content Placeholder 3" descr="counting2ci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53006" y="1905000"/>
            <a:ext cx="7447386" cy="4731673"/>
          </a:xfrm>
        </p:spPr>
      </p:pic>
      <p:pic>
        <p:nvPicPr>
          <p:cNvPr id="6" name="Picture 5" descr="counting2cpp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5156199" y="5562600"/>
            <a:ext cx="7421562" cy="4191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Coordination</a:t>
            </a:r>
            <a:endParaRPr lang="en-US" dirty="0"/>
          </a:p>
        </p:txBody>
      </p:sp>
      <p:pic>
        <p:nvPicPr>
          <p:cNvPr id="4" name="Content Placeholder 3" descr="counting2ci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53006" y="1905000"/>
            <a:ext cx="7447386" cy="4731673"/>
          </a:xfrm>
        </p:spPr>
      </p:pic>
      <p:pic>
        <p:nvPicPr>
          <p:cNvPr id="6" name="Picture 5" descr="counting2cpp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5156199" y="5562600"/>
            <a:ext cx="7421562" cy="4191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with Coordination</a:t>
            </a:r>
            <a:endParaRPr lang="en-US" dirty="0"/>
          </a:p>
        </p:txBody>
      </p:sp>
      <p:pic>
        <p:nvPicPr>
          <p:cNvPr id="4" name="Content Placeholder 3" descr="counting2ci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2353" r="-2353"/>
              <a:stretch>
                <a:fillRect/>
              </a:stretch>
            </p:blipFill>
          </mc:Choice>
          <mc:Fallback>
            <p:blipFill>
              <a:blip r:embed="rId3"/>
              <a:srcRect l="-2353" r="-2353"/>
              <a:stretch>
                <a:fillRect/>
              </a:stretch>
            </p:blipFill>
          </mc:Fallback>
        </mc:AlternateContent>
        <p:spPr>
          <a:xfrm>
            <a:off x="177800" y="1905000"/>
            <a:ext cx="7797799" cy="4731673"/>
          </a:xfrm>
        </p:spPr>
      </p:pic>
      <p:pic>
        <p:nvPicPr>
          <p:cNvPr id="6" name="Picture 5" descr="counting2cpp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5156199" y="5562600"/>
            <a:ext cx="7421562" cy="4191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Charm++ Proxy Objects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70000" y="2489200"/>
            <a:ext cx="10464800" cy="2730500"/>
          </a:xfrm>
          <a:ln/>
        </p:spPr>
        <p:txBody>
          <a:bodyPr/>
          <a:lstStyle/>
          <a:p>
            <a:pPr marL="663575"/>
            <a:r>
              <a:rPr lang="en-US" sz="3500"/>
              <a:t>Proxy objects are handles for invoking entry methods on other chares</a:t>
            </a:r>
          </a:p>
          <a:p>
            <a:pPr marL="663575">
              <a:spcBef>
                <a:spcPts val="1600"/>
              </a:spcBef>
            </a:pPr>
            <a:r>
              <a:rPr lang="en-US" sz="3500"/>
              <a:t>These chares may be local or remote depending on the mapping</a:t>
            </a:r>
          </a:p>
        </p:txBody>
      </p:sp>
      <p:pic>
        <p:nvPicPr>
          <p:cNvPr id="5" name="Picture 4" descr="proxyobject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082800" y="5181600"/>
            <a:ext cx="9224922" cy="4572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6000"/>
              <a:t>Charm++ Van der Waals Example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786130" y="2336800"/>
            <a:ext cx="11432540" cy="75565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Cell’s Lifecycle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2344214" y="1955907"/>
            <a:ext cx="8321134" cy="8216685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Cell’s Lifecycle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2344214" y="1955907"/>
            <a:ext cx="8321134" cy="821668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Cell’s Lifecycle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2344214" y="1955907"/>
            <a:ext cx="8321134" cy="821668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>
            <a:spLocks noGrp="1" noChangeArrowheads="1"/>
          </p:cNvSpPr>
          <p:nvPr>
            <p:ph type="title"/>
          </p:nvPr>
        </p:nvSpPr>
        <p:spPr>
          <a:xfrm>
            <a:off x="1244600" y="0"/>
            <a:ext cx="10464800" cy="1981200"/>
          </a:xfrm>
          <a:ln/>
        </p:spPr>
        <p:txBody>
          <a:bodyPr/>
          <a:lstStyle/>
          <a:p>
            <a:r>
              <a:rPr lang="en-US" dirty="0" smtClean="0"/>
              <a:t>Sending the Particles</a:t>
            </a:r>
            <a:endParaRPr lang="en-US" dirty="0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2159000" y="1911952"/>
            <a:ext cx="8915400" cy="784164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Cell’s Lifecycle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2344214" y="1955907"/>
            <a:ext cx="8321134" cy="821668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Cell’s Lifecycle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2344214" y="1955907"/>
            <a:ext cx="8321134" cy="821668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Cell’s Lifecycle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2344214" y="1955907"/>
            <a:ext cx="8321134" cy="821668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Cell’s Lifecycle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2344214" y="1955907"/>
            <a:ext cx="8321134" cy="821668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migrateParts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()</a:t>
            </a:r>
            <a:r>
              <a:rPr lang="en-US" dirty="0" smtClean="0"/>
              <a:t> Method</a:t>
            </a:r>
            <a:endParaRPr 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1092200" y="2895600"/>
            <a:ext cx="10945433" cy="59436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Charm++ Hello World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663575"/>
            <a:r>
              <a:rPr lang="en-US"/>
              <a:t>Hello world program asynchronous flow</a:t>
            </a:r>
          </a:p>
          <a:p>
            <a:pPr marL="1176338" lvl="1"/>
            <a:r>
              <a:rPr lang="en-US"/>
              <a:t>Mainchare sends message to Hello object</a:t>
            </a:r>
          </a:p>
          <a:p>
            <a:pPr marL="1176338" lvl="1"/>
            <a:r>
              <a:rPr lang="en-US"/>
              <a:t>Hello object prints “Hello World!”</a:t>
            </a:r>
          </a:p>
          <a:p>
            <a:pPr marL="1176338" lvl="1"/>
            <a:r>
              <a:rPr lang="en-US"/>
              <a:t>Hello object sends message back to the mainchare</a:t>
            </a:r>
          </a:p>
          <a:p>
            <a:pPr marL="1176338" lvl="1"/>
            <a:r>
              <a:rPr lang="en-US"/>
              <a:t>Mainchare quits the application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Cell’s Lifecycle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2344214" y="1955907"/>
            <a:ext cx="8321134" cy="821668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Cell’s Lifecycle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2344214" y="1955907"/>
            <a:ext cx="8321134" cy="821668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Cell’s Lifecycle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2344214" y="1955907"/>
            <a:ext cx="8321134" cy="8216685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6000"/>
              <a:t>Charm++ Van der Waals Example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786130" y="2336800"/>
            <a:ext cx="11432540" cy="75565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screenMD.m4v">
            <a:hlinkClick r:id="" action="ppaction://media"/>
          </p:cNvPr>
          <p:cNvPicPr/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87400" y="685800"/>
            <a:ext cx="11582400" cy="8686800"/>
          </a:xfr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 Example</a:t>
            </a:r>
            <a:endParaRPr lang="en-US" dirty="0"/>
          </a:p>
        </p:txBody>
      </p:sp>
      <p:pic>
        <p:nvPicPr>
          <p:cNvPr id="4" name="Content Placeholder 3" descr="2DJacobi_NeighborComm_sm.jpg"/>
          <p:cNvPicPr>
            <a:picLocks noGrp="1" noChangeAspect="1"/>
          </p:cNvPicPr>
          <p:nvPr>
            <p:ph idx="1"/>
          </p:nvPr>
        </p:nvPicPr>
        <p:blipFill>
          <a:blip r:embed="rId2"/>
          <a:srcRect l="-32668" r="-32668"/>
          <a:stretch>
            <a:fillRect/>
          </a:stretch>
        </p:blipFill>
        <p:spPr>
          <a:xfrm>
            <a:off x="558800" y="2209800"/>
            <a:ext cx="11938000" cy="7243932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Incorrect Jacobi Code</a:t>
            </a:r>
            <a:endParaRPr lang="en-US" dirty="0"/>
          </a:p>
        </p:txBody>
      </p:sp>
      <p:pic>
        <p:nvPicPr>
          <p:cNvPr id="4" name="Content Placeholder 3" descr="jacobi-incorrect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702646" y="2057400"/>
            <a:ext cx="7670018" cy="7934047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Incorrect Jacobi Code</a:t>
            </a:r>
            <a:endParaRPr lang="en-US" dirty="0"/>
          </a:p>
        </p:txBody>
      </p:sp>
      <p:pic>
        <p:nvPicPr>
          <p:cNvPr id="4" name="Content Placeholder 3" descr="jacobicontrolflow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34203" r="-34203"/>
              <a:stretch>
                <a:fillRect/>
              </a:stretch>
            </p:blipFill>
          </mc:Choice>
          <mc:Fallback>
            <p:blipFill>
              <a:blip r:embed="rId3"/>
              <a:srcRect l="-34203" r="-34203"/>
              <a:stretch>
                <a:fillRect/>
              </a:stretch>
            </p:blipFill>
          </mc:Fallback>
        </mc:AlternateContent>
        <p:spPr>
          <a:xfrm>
            <a:off x="94285" y="1981200"/>
            <a:ext cx="12808915" cy="777240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600" y="76200"/>
            <a:ext cx="10464800" cy="1981200"/>
          </a:xfrm>
        </p:spPr>
        <p:txBody>
          <a:bodyPr/>
          <a:lstStyle/>
          <a:p>
            <a:r>
              <a:rPr lang="en-US" dirty="0" smtClean="0"/>
              <a:t>Correct Jacobi Code</a:t>
            </a:r>
            <a:endParaRPr lang="en-US" dirty="0"/>
          </a:p>
        </p:txBody>
      </p:sp>
      <p:pic>
        <p:nvPicPr>
          <p:cNvPr id="4" name="Content Placeholder 3" descr="jacobi-correct-cpp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26667" r="-26667"/>
              <a:stretch>
                <a:fillRect/>
              </a:stretch>
            </p:blipFill>
          </mc:Choice>
          <mc:Fallback>
            <p:blipFill>
              <a:blip r:embed="rId3"/>
              <a:srcRect l="-26667" r="-26667"/>
              <a:stretch>
                <a:fillRect/>
              </a:stretch>
            </p:blipFill>
          </mc:Fallback>
        </mc:AlternateContent>
        <p:spPr>
          <a:xfrm>
            <a:off x="-736600" y="1600200"/>
            <a:ext cx="14198600" cy="8615655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0"/>
            <a:ext cx="10464800" cy="1981200"/>
          </a:xfrm>
        </p:spPr>
        <p:txBody>
          <a:bodyPr/>
          <a:lstStyle/>
          <a:p>
            <a:r>
              <a:rPr lang="en-US" dirty="0" smtClean="0"/>
              <a:t>Simplified Jacobi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jacobi-correct-sdag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939800" y="1612528"/>
            <a:ext cx="11430000" cy="966507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Charm++ Hello World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584200" y="1917782"/>
            <a:ext cx="5410200" cy="5689436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 bwMode="auto">
          <a:xfrm>
            <a:off x="6616700" y="2045778"/>
            <a:ext cx="5792787" cy="797344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Charm++ Hello World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6845712" y="1892300"/>
            <a:ext cx="5980876" cy="7823199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 bwMode="auto">
          <a:xfrm>
            <a:off x="241659" y="1892300"/>
            <a:ext cx="6463582" cy="782796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xfrm>
            <a:off x="939800" y="228600"/>
            <a:ext cx="11544300" cy="1981200"/>
          </a:xfrm>
          <a:ln/>
        </p:spPr>
        <p:txBody>
          <a:bodyPr/>
          <a:lstStyle/>
          <a:p>
            <a:r>
              <a:rPr lang="en-US" sz="6000" dirty="0"/>
              <a:t>Charm++ Asynchronous Methods 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70000" y="2070100"/>
            <a:ext cx="10464800" cy="711200"/>
          </a:xfrm>
          <a:ln/>
        </p:spPr>
        <p:txBody>
          <a:bodyPr/>
          <a:lstStyle/>
          <a:p>
            <a:pPr marL="663575"/>
            <a:r>
              <a:rPr lang="en-US"/>
              <a:t>Does this code produce the desired output?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330200" y="2819400"/>
            <a:ext cx="7454900" cy="679165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5" name="Picture 4" descr="simpleci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7569200" y="2819400"/>
            <a:ext cx="5105400" cy="308276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>
          <a:xfrm>
            <a:off x="787400" y="0"/>
            <a:ext cx="11455400" cy="1981200"/>
          </a:xfrm>
          <a:ln/>
        </p:spPr>
        <p:txBody>
          <a:bodyPr/>
          <a:lstStyle/>
          <a:p>
            <a:r>
              <a:rPr lang="en-US" sz="6000" dirty="0"/>
              <a:t>Charm++ Asynchronous Methods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70000" y="1727200"/>
            <a:ext cx="10464800" cy="1574800"/>
          </a:xfrm>
          <a:ln/>
        </p:spPr>
        <p:txBody>
          <a:bodyPr/>
          <a:lstStyle/>
          <a:p>
            <a:pPr marL="663575"/>
            <a:r>
              <a:rPr lang="en-US" sz="3000" dirty="0"/>
              <a:t>Maybe, however the program might terminate after printing</a:t>
            </a:r>
            <a:r>
              <a:rPr lang="en-US" sz="3000" dirty="0" smtClean="0"/>
              <a:t> some number of messages, </a:t>
            </a:r>
            <a:r>
              <a:rPr lang="en-US" sz="3000" dirty="0"/>
              <a:t>because the order is unknown</a:t>
            </a:r>
          </a:p>
          <a:p>
            <a:pPr marL="663575">
              <a:spcBef>
                <a:spcPts val="600"/>
              </a:spcBef>
            </a:pPr>
            <a:r>
              <a:rPr lang="en-US" sz="3000" dirty="0"/>
              <a:t>This is probably not the desired output</a:t>
            </a: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 bwMode="auto">
          <a:xfrm>
            <a:off x="1182911" y="3225114"/>
            <a:ext cx="10062716" cy="6833286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Bullets">
  <a:themeElements>
    <a:clrScheme name="">
      <a:dk1>
        <a:srgbClr val="44422C"/>
      </a:dk1>
      <a:lt1>
        <a:srgbClr val="BBBDD3"/>
      </a:lt1>
      <a:dk2>
        <a:srgbClr val="000000"/>
      </a:dk2>
      <a:lt2>
        <a:srgbClr val="FFFFFF"/>
      </a:lt2>
      <a:accent1>
        <a:srgbClr val="FFFFFF"/>
      </a:accent1>
      <a:accent2>
        <a:srgbClr val="333399"/>
      </a:accent2>
      <a:accent3>
        <a:srgbClr val="DADBE6"/>
      </a:accent3>
      <a:accent4>
        <a:srgbClr val="393724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Hoefler Text"/>
        <a:ea typeface="ヒラギノ明朝 ProN W3"/>
        <a:cs typeface="ヒラギノ明朝 ProN W3"/>
      </a:majorFont>
      <a:minorFont>
        <a:latin typeface="Hoefler Text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44422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oefler Text" charset="0"/>
            <a:ea typeface="ヒラギノ明朝 ProN W3" charset="-128"/>
            <a:cs typeface="ヒラギノ明朝 ProN W3" charset="-128"/>
            <a:sym typeface="Hoefler Tex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44422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oefler Text" charset="0"/>
            <a:ea typeface="ヒラギノ明朝 ProN W3" charset="-128"/>
            <a:cs typeface="ヒラギノ明朝 ProN W3" charset="-128"/>
            <a:sym typeface="Hoefler Tex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Photo - Horizontal">
  <a:themeElements>
    <a:clrScheme name="">
      <a:dk1>
        <a:srgbClr val="44422C"/>
      </a:dk1>
      <a:lt1>
        <a:srgbClr val="BBBDD3"/>
      </a:lt1>
      <a:dk2>
        <a:srgbClr val="000000"/>
      </a:dk2>
      <a:lt2>
        <a:srgbClr val="FFFFFF"/>
      </a:lt2>
      <a:accent1>
        <a:srgbClr val="BBE0E3"/>
      </a:accent1>
      <a:accent2>
        <a:srgbClr val="333399"/>
      </a:accent2>
      <a:accent3>
        <a:srgbClr val="DADBE6"/>
      </a:accent3>
      <a:accent4>
        <a:srgbClr val="393724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Hoefler Text"/>
        <a:ea typeface="ヒラギノ明朝 ProN W3"/>
        <a:cs typeface="ヒラギノ明朝 ProN W3"/>
      </a:majorFont>
      <a:minorFont>
        <a:latin typeface="Hoefler Text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44422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oefler Text" charset="0"/>
            <a:ea typeface="ヒラギノ明朝 ProN W3" charset="-128"/>
            <a:cs typeface="ヒラギノ明朝 ProN W3" charset="-128"/>
            <a:sym typeface="Hoefler Tex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44422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oefler Text" charset="0"/>
            <a:ea typeface="ヒラギノ明朝 ProN W3" charset="-128"/>
            <a:cs typeface="ヒラギノ明朝 ProN W3" charset="-128"/>
            <a:sym typeface="Hoefler Text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Photo - Vertical">
  <a:themeElements>
    <a:clrScheme name="">
      <a:dk1>
        <a:srgbClr val="44422C"/>
      </a:dk1>
      <a:lt1>
        <a:srgbClr val="BBBDD3"/>
      </a:lt1>
      <a:dk2>
        <a:srgbClr val="000000"/>
      </a:dk2>
      <a:lt2>
        <a:srgbClr val="FFFFFF"/>
      </a:lt2>
      <a:accent1>
        <a:srgbClr val="BBE0E3"/>
      </a:accent1>
      <a:accent2>
        <a:srgbClr val="333399"/>
      </a:accent2>
      <a:accent3>
        <a:srgbClr val="DADBE6"/>
      </a:accent3>
      <a:accent4>
        <a:srgbClr val="393724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Hoefler Text"/>
        <a:ea typeface="ヒラギノ明朝 ProN W3"/>
        <a:cs typeface="ヒラギノ明朝 ProN W3"/>
      </a:majorFont>
      <a:minorFont>
        <a:latin typeface="Hoefler Text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44422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oefler Text" charset="0"/>
            <a:ea typeface="ヒラギノ明朝 ProN W3" charset="-128"/>
            <a:cs typeface="ヒラギノ明朝 ProN W3" charset="-128"/>
            <a:sym typeface="Hoefler Tex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44422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oefler Text" charset="0"/>
            <a:ea typeface="ヒラギノ明朝 ProN W3" charset="-128"/>
            <a:cs typeface="ヒラギノ明朝 ProN W3" charset="-128"/>
            <a:sym typeface="Hoefler Text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le &amp; Bullets - 2 Column">
  <a:themeElements>
    <a:clrScheme name="">
      <a:dk1>
        <a:srgbClr val="44422C"/>
      </a:dk1>
      <a:lt1>
        <a:srgbClr val="BBBDD3"/>
      </a:lt1>
      <a:dk2>
        <a:srgbClr val="000000"/>
      </a:dk2>
      <a:lt2>
        <a:srgbClr val="FFFFFF"/>
      </a:lt2>
      <a:accent1>
        <a:srgbClr val="BBE0E3"/>
      </a:accent1>
      <a:accent2>
        <a:srgbClr val="333399"/>
      </a:accent2>
      <a:accent3>
        <a:srgbClr val="DADBE6"/>
      </a:accent3>
      <a:accent4>
        <a:srgbClr val="393724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Hoefler Text"/>
        <a:ea typeface="ヒラギノ明朝 ProN W3"/>
        <a:cs typeface="ヒラギノ明朝 ProN W3"/>
      </a:majorFont>
      <a:minorFont>
        <a:latin typeface="Hoefler Text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44422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oefler Text" charset="0"/>
            <a:ea typeface="ヒラギノ明朝 ProN W3" charset="-128"/>
            <a:cs typeface="ヒラギノ明朝 ProN W3" charset="-128"/>
            <a:sym typeface="Hoefler Tex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44422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oefler Text" charset="0"/>
            <a:ea typeface="ヒラギノ明朝 ProN W3" charset="-128"/>
            <a:cs typeface="ヒラギノ明朝 ProN W3" charset="-128"/>
            <a:sym typeface="Hoefler Text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, Bullets &amp; Photo">
  <a:themeElements>
    <a:clrScheme name="">
      <a:dk1>
        <a:srgbClr val="44422C"/>
      </a:dk1>
      <a:lt1>
        <a:srgbClr val="BBBDD3"/>
      </a:lt1>
      <a:dk2>
        <a:srgbClr val="000000"/>
      </a:dk2>
      <a:lt2>
        <a:srgbClr val="FFFFFF"/>
      </a:lt2>
      <a:accent1>
        <a:srgbClr val="BBE0E3"/>
      </a:accent1>
      <a:accent2>
        <a:srgbClr val="333399"/>
      </a:accent2>
      <a:accent3>
        <a:srgbClr val="DADBE6"/>
      </a:accent3>
      <a:accent4>
        <a:srgbClr val="393724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Hoefler Text"/>
        <a:ea typeface="ヒラギノ明朝 ProN W3"/>
        <a:cs typeface="ヒラギノ明朝 ProN W3"/>
      </a:majorFont>
      <a:minorFont>
        <a:latin typeface="Hoefler Text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44422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oefler Text" charset="0"/>
            <a:ea typeface="ヒラギノ明朝 ProN W3" charset="-128"/>
            <a:cs typeface="ヒラギノ明朝 ProN W3" charset="-128"/>
            <a:sym typeface="Hoefler Tex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44422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oefler Text" charset="0"/>
            <a:ea typeface="ヒラギノ明朝 ProN W3" charset="-128"/>
            <a:cs typeface="ヒラギノ明朝 ProN W3" charset="-128"/>
            <a:sym typeface="Hoefler Text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itle &amp; Bullets - Right">
  <a:themeElements>
    <a:clrScheme name="">
      <a:dk1>
        <a:srgbClr val="44422C"/>
      </a:dk1>
      <a:lt1>
        <a:srgbClr val="BBBDD3"/>
      </a:lt1>
      <a:dk2>
        <a:srgbClr val="000000"/>
      </a:dk2>
      <a:lt2>
        <a:srgbClr val="FFFFFF"/>
      </a:lt2>
      <a:accent1>
        <a:srgbClr val="BBE0E3"/>
      </a:accent1>
      <a:accent2>
        <a:srgbClr val="333399"/>
      </a:accent2>
      <a:accent3>
        <a:srgbClr val="DADBE6"/>
      </a:accent3>
      <a:accent4>
        <a:srgbClr val="393724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Hoefler Text"/>
        <a:ea typeface="ヒラギノ明朝 ProN W3"/>
        <a:cs typeface="ヒラギノ明朝 ProN W3"/>
      </a:majorFont>
      <a:minorFont>
        <a:latin typeface="Hoefler Text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44422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oefler Text" charset="0"/>
            <a:ea typeface="ヒラギノ明朝 ProN W3" charset="-128"/>
            <a:cs typeface="ヒラギノ明朝 ProN W3" charset="-128"/>
            <a:sym typeface="Hoefler Tex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44422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oefler Text" charset="0"/>
            <a:ea typeface="ヒラギノ明朝 ProN W3" charset="-128"/>
            <a:cs typeface="ヒラギノ明朝 ProN W3" charset="-128"/>
            <a:sym typeface="Hoefler Text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itle - Top">
  <a:themeElements>
    <a:clrScheme name="">
      <a:dk1>
        <a:srgbClr val="44422C"/>
      </a:dk1>
      <a:lt1>
        <a:srgbClr val="BBBDD3"/>
      </a:lt1>
      <a:dk2>
        <a:srgbClr val="000000"/>
      </a:dk2>
      <a:lt2>
        <a:srgbClr val="FFFFFF"/>
      </a:lt2>
      <a:accent1>
        <a:srgbClr val="BBE0E3"/>
      </a:accent1>
      <a:accent2>
        <a:srgbClr val="333399"/>
      </a:accent2>
      <a:accent3>
        <a:srgbClr val="DADBE6"/>
      </a:accent3>
      <a:accent4>
        <a:srgbClr val="393724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Hoefler Text"/>
        <a:ea typeface="ヒラギノ明朝 ProN W3"/>
        <a:cs typeface="ヒラギノ明朝 ProN W3"/>
      </a:majorFont>
      <a:minorFont>
        <a:latin typeface="Hoefler Text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44422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oefler Text" charset="0"/>
            <a:ea typeface="ヒラギノ明朝 ProN W3" charset="-128"/>
            <a:cs typeface="ヒラギノ明朝 ProN W3" charset="-128"/>
            <a:sym typeface="Hoefler Tex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44422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oefler Text" charset="0"/>
            <a:ea typeface="ヒラギノ明朝 ProN W3" charset="-128"/>
            <a:cs typeface="ヒラギノ明朝 ProN W3" charset="-128"/>
            <a:sym typeface="Hoefler Text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Blank">
  <a:themeElements>
    <a:clrScheme name="">
      <a:dk1>
        <a:srgbClr val="44422C"/>
      </a:dk1>
      <a:lt1>
        <a:srgbClr val="BBBDD3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DADBE6"/>
      </a:accent3>
      <a:accent4>
        <a:srgbClr val="393724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Hoefler Text"/>
        <a:ea typeface="ヒラギノ明朝 ProN W3"/>
        <a:cs typeface="ヒラギノ明朝 ProN W3"/>
      </a:majorFont>
      <a:minorFont>
        <a:latin typeface="Hoefler Text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44422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oefler Text" charset="0"/>
            <a:ea typeface="ヒラギノ明朝 ProN W3" charset="-128"/>
            <a:cs typeface="ヒラギノ明朝 ProN W3" charset="-128"/>
            <a:sym typeface="Hoefler Tex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44422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oefler Text" charset="0"/>
            <a:ea typeface="ヒラギノ明朝 ProN W3" charset="-128"/>
            <a:cs typeface="ヒラギノ明朝 ProN W3" charset="-128"/>
            <a:sym typeface="Hoefler Text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Bullets">
  <a:themeElements>
    <a:clrScheme name="">
      <a:dk1>
        <a:srgbClr val="44422C"/>
      </a:dk1>
      <a:lt1>
        <a:srgbClr val="BBBDD3"/>
      </a:lt1>
      <a:dk2>
        <a:srgbClr val="000000"/>
      </a:dk2>
      <a:lt2>
        <a:srgbClr val="FFFFFF"/>
      </a:lt2>
      <a:accent1>
        <a:srgbClr val="BBE0E3"/>
      </a:accent1>
      <a:accent2>
        <a:srgbClr val="333399"/>
      </a:accent2>
      <a:accent3>
        <a:srgbClr val="DADBE6"/>
      </a:accent3>
      <a:accent4>
        <a:srgbClr val="393724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Hoefler Text"/>
        <a:ea typeface="ヒラギノ明朝 ProN W3"/>
        <a:cs typeface="ヒラギノ明朝 ProN W3"/>
      </a:majorFont>
      <a:minorFont>
        <a:latin typeface="Hoefler Text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44422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oefler Text" charset="0"/>
            <a:ea typeface="ヒラギノ明朝 ProN W3" charset="-128"/>
            <a:cs typeface="ヒラギノ明朝 ProN W3" charset="-128"/>
            <a:sym typeface="Hoefler Tex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44422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oefler Text" charset="0"/>
            <a:ea typeface="ヒラギノ明朝 ProN W3" charset="-128"/>
            <a:cs typeface="ヒラギノ明朝 ProN W3" charset="-128"/>
            <a:sym typeface="Hoefler Text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itle &amp; Bullets - Left">
  <a:themeElements>
    <a:clrScheme name="">
      <a:dk1>
        <a:srgbClr val="44422C"/>
      </a:dk1>
      <a:lt1>
        <a:srgbClr val="BBBDD3"/>
      </a:lt1>
      <a:dk2>
        <a:srgbClr val="000000"/>
      </a:dk2>
      <a:lt2>
        <a:srgbClr val="FFFFFF"/>
      </a:lt2>
      <a:accent1>
        <a:srgbClr val="BBE0E3"/>
      </a:accent1>
      <a:accent2>
        <a:srgbClr val="333399"/>
      </a:accent2>
      <a:accent3>
        <a:srgbClr val="DADBE6"/>
      </a:accent3>
      <a:accent4>
        <a:srgbClr val="393724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Hoefler Text"/>
        <a:ea typeface="ヒラギノ明朝 ProN W3"/>
        <a:cs typeface="ヒラギノ明朝 ProN W3"/>
      </a:majorFont>
      <a:minorFont>
        <a:latin typeface="Hoefler Text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44422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oefler Text" charset="0"/>
            <a:ea typeface="ヒラギノ明朝 ProN W3" charset="-128"/>
            <a:cs typeface="ヒラギノ明朝 ProN W3" charset="-128"/>
            <a:sym typeface="Hoefler Tex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44422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oefler Text" charset="0"/>
            <a:ea typeface="ヒラギノ明朝 ProN W3" charset="-128"/>
            <a:cs typeface="ヒラギノ明朝 ProN W3" charset="-128"/>
            <a:sym typeface="Hoefler Text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itle - Center">
  <a:themeElements>
    <a:clrScheme name="">
      <a:dk1>
        <a:srgbClr val="44422C"/>
      </a:dk1>
      <a:lt1>
        <a:srgbClr val="BBBDD3"/>
      </a:lt1>
      <a:dk2>
        <a:srgbClr val="000000"/>
      </a:dk2>
      <a:lt2>
        <a:srgbClr val="FFFFFF"/>
      </a:lt2>
      <a:accent1>
        <a:srgbClr val="BBE0E3"/>
      </a:accent1>
      <a:accent2>
        <a:srgbClr val="333399"/>
      </a:accent2>
      <a:accent3>
        <a:srgbClr val="DADBE6"/>
      </a:accent3>
      <a:accent4>
        <a:srgbClr val="393724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Hoefler Text"/>
        <a:ea typeface="ヒラギノ明朝 ProN W3"/>
        <a:cs typeface="ヒラギノ明朝 ProN W3"/>
      </a:majorFont>
      <a:minorFont>
        <a:latin typeface="Hoefler Text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44422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oefler Text" charset="0"/>
            <a:ea typeface="ヒラギノ明朝 ProN W3" charset="-128"/>
            <a:cs typeface="ヒラギノ明朝 ProN W3" charset="-128"/>
            <a:sym typeface="Hoefler Tex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44422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oefler Text" charset="0"/>
            <a:ea typeface="ヒラギノ明朝 ProN W3" charset="-128"/>
            <a:cs typeface="ヒラギノ明朝 ProN W3" charset="-128"/>
            <a:sym typeface="Hoefler Text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2024</TotalTime>
  <Pages>0</Pages>
  <Words>614</Words>
  <Characters>0</Characters>
  <Application>Microsoft Macintosh PowerPoint</Application>
  <PresentationFormat>Custom</PresentationFormat>
  <Lines>0</Lines>
  <Paragraphs>96</Paragraphs>
  <Slides>59</Slides>
  <Notes>1</Notes>
  <HiddenSlides>0</HiddenSlides>
  <MMClips>1</MMClips>
  <ScaleCrop>false</ScaleCrop>
  <HeadingPairs>
    <vt:vector size="4" baseType="variant">
      <vt:variant>
        <vt:lpstr>Design Template</vt:lpstr>
      </vt:variant>
      <vt:variant>
        <vt:i4>11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Title &amp; Bullets</vt:lpstr>
      <vt:lpstr>Title &amp; Bullets - 2 Column</vt:lpstr>
      <vt:lpstr>Title, Bullets &amp; Photo</vt:lpstr>
      <vt:lpstr>Title &amp; Bullets - Right</vt:lpstr>
      <vt:lpstr>Title - Top</vt:lpstr>
      <vt:lpstr>Blank</vt:lpstr>
      <vt:lpstr>Bullets</vt:lpstr>
      <vt:lpstr>Title &amp; Bullets - Left</vt:lpstr>
      <vt:lpstr>Title - Center</vt:lpstr>
      <vt:lpstr>Photo - Horizontal</vt:lpstr>
      <vt:lpstr>Photo - Vertical</vt:lpstr>
      <vt:lpstr>Charm++ Objects</vt:lpstr>
      <vt:lpstr>Charm++ File Structure</vt:lpstr>
      <vt:lpstr>Charm++ File Structure</vt:lpstr>
      <vt:lpstr>Charm++ Proxy Objects</vt:lpstr>
      <vt:lpstr>Charm++ Hello World</vt:lpstr>
      <vt:lpstr>Charm++ Hello World</vt:lpstr>
      <vt:lpstr>Charm++ Hello World</vt:lpstr>
      <vt:lpstr>Charm++ Asynchronous Methods </vt:lpstr>
      <vt:lpstr>Charm++ Asynchronous Methods</vt:lpstr>
      <vt:lpstr>Charm++ Chare Arrays</vt:lpstr>
      <vt:lpstr>Charm++ Chare Arrays</vt:lpstr>
      <vt:lpstr> Charm++ Van der Waals Example</vt:lpstr>
      <vt:lpstr>Charm++ Van der Waals Example</vt:lpstr>
      <vt:lpstr>Charm++ Van der Waals Example</vt:lpstr>
      <vt:lpstr>Charm++ Broadcasts</vt:lpstr>
      <vt:lpstr>Charm++ Van der Waals Example</vt:lpstr>
      <vt:lpstr>Charm++ Van der Waals Example</vt:lpstr>
      <vt:lpstr>initialize() Method</vt:lpstr>
      <vt:lpstr>Charm++ Reductions</vt:lpstr>
      <vt:lpstr>Charm++ Reductions</vt:lpstr>
      <vt:lpstr>Charm++ Van der Waals Example</vt:lpstr>
      <vt:lpstr>Sending the Particles</vt:lpstr>
      <vt:lpstr>Charm++ Van der Waals Example</vt:lpstr>
      <vt:lpstr>migrateParts() Method</vt:lpstr>
      <vt:lpstr>Charm++ Van der Waals Example</vt:lpstr>
      <vt:lpstr>stepMine() Method</vt:lpstr>
      <vt:lpstr>Charm++ Van der Waals Example</vt:lpstr>
      <vt:lpstr>High Level Coordination in Charm++</vt:lpstr>
      <vt:lpstr>Charm++ Asynchronous Methods </vt:lpstr>
      <vt:lpstr>Counting Messages</vt:lpstr>
      <vt:lpstr>Counting with Coordination</vt:lpstr>
      <vt:lpstr>Counting with Coordination</vt:lpstr>
      <vt:lpstr>Counting with Coordination</vt:lpstr>
      <vt:lpstr>Counting with Coordination</vt:lpstr>
      <vt:lpstr>Counting with Coordination</vt:lpstr>
      <vt:lpstr>Counting with Coordination</vt:lpstr>
      <vt:lpstr>Counting with Coordination</vt:lpstr>
      <vt:lpstr>Counting with Coordination</vt:lpstr>
      <vt:lpstr>Counting with Coordination</vt:lpstr>
      <vt:lpstr>Charm++ Van der Waals Example</vt:lpstr>
      <vt:lpstr>Cell’s Lifecycle</vt:lpstr>
      <vt:lpstr>Cell’s Lifecycle</vt:lpstr>
      <vt:lpstr>Cell’s Lifecycle</vt:lpstr>
      <vt:lpstr>Sending the Particles</vt:lpstr>
      <vt:lpstr>Cell’s Lifecycle</vt:lpstr>
      <vt:lpstr>Cell’s Lifecycle</vt:lpstr>
      <vt:lpstr>Cell’s Lifecycle</vt:lpstr>
      <vt:lpstr>Cell’s Lifecycle</vt:lpstr>
      <vt:lpstr>migrateParts() Method</vt:lpstr>
      <vt:lpstr>Cell’s Lifecycle</vt:lpstr>
      <vt:lpstr>Cell’s Lifecycle</vt:lpstr>
      <vt:lpstr>Cell’s Lifecycle</vt:lpstr>
      <vt:lpstr>Charm++ Van der Waals Example</vt:lpstr>
      <vt:lpstr>Slide 54</vt:lpstr>
      <vt:lpstr>Jacobi Example</vt:lpstr>
      <vt:lpstr>Incorrect Jacobi Code</vt:lpstr>
      <vt:lpstr>Incorrect Jacobi Code</vt:lpstr>
      <vt:lpstr>Correct Jacobi Code</vt:lpstr>
      <vt:lpstr>Simplified Jacobi Code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in Charm++</dc:title>
  <dc:subject/>
  <dc:creator/>
  <cp:keywords/>
  <dc:description/>
  <cp:lastModifiedBy>Jonathan Lifflander</cp:lastModifiedBy>
  <cp:revision>37</cp:revision>
  <cp:lastPrinted>2009-11-30T06:45:31Z</cp:lastPrinted>
  <dcterms:created xsi:type="dcterms:W3CDTF">2009-11-30T06:42:58Z</dcterms:created>
  <dcterms:modified xsi:type="dcterms:W3CDTF">2009-11-30T06:50:41Z</dcterms:modified>
</cp:coreProperties>
</file>